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3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divahair.ro/uploads/articole/original/articole_4222.jpg"/>
          <p:cNvPicPr>
            <a:picLocks noChangeAspect="1" noChangeArrowheads="1"/>
          </p:cNvPicPr>
          <p:nvPr/>
        </p:nvPicPr>
        <p:blipFill>
          <a:blip r:embed="rId2" cstate="print">
            <a:lum bright="4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banner_st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80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entrul National de Evaluare si Promovare a Starii de Sanata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7" y="0"/>
            <a:ext cx="2411413" cy="771525"/>
          </a:xfrm>
          <a:prstGeom prst="rect">
            <a:avLst/>
          </a:prstGeom>
          <a:noFill/>
        </p:spPr>
      </p:pic>
      <p:pic>
        <p:nvPicPr>
          <p:cNvPr id="6" name="Picture 43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805264"/>
            <a:ext cx="733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6488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b="1" dirty="0" smtClean="0">
                <a:latin typeface="Times New Roman" pitchFamily="18" charset="0"/>
              </a:rPr>
              <a:t>I</a:t>
            </a:r>
            <a:r>
              <a:rPr lang="ro-RO" sz="900" b="1" dirty="0" smtClean="0">
                <a:latin typeface="Times New Roman" pitchFamily="18" charset="0"/>
              </a:rPr>
              <a:t>NSTITUTUL NAŢIONAL   </a:t>
            </a:r>
            <a:endParaRPr lang="en-US" sz="900" b="1" dirty="0" smtClean="0">
              <a:latin typeface="Times New Roman" pitchFamily="18" charset="0"/>
            </a:endParaRPr>
          </a:p>
          <a:p>
            <a:r>
              <a:rPr lang="ro-RO" sz="900" b="1" dirty="0" smtClean="0">
                <a:latin typeface="Times New Roman" pitchFamily="18" charset="0"/>
              </a:rPr>
              <a:t>DE SĂ</a:t>
            </a:r>
            <a:r>
              <a:rPr lang="en-US" sz="900" b="1" dirty="0" smtClean="0">
                <a:latin typeface="Times New Roman" pitchFamily="18" charset="0"/>
              </a:rPr>
              <a:t>N</a:t>
            </a:r>
            <a:r>
              <a:rPr lang="ro-RO" sz="900" b="1" dirty="0" smtClean="0">
                <a:latin typeface="Times New Roman" pitchFamily="18" charset="0"/>
              </a:rPr>
              <a:t>ĂTATE PUBLICĂ</a:t>
            </a:r>
            <a:endParaRPr lang="en-US" sz="900" b="1" dirty="0">
              <a:latin typeface="Times New Roman" pitchFamily="18" charset="0"/>
            </a:endParaRPr>
          </a:p>
        </p:txBody>
      </p:sp>
      <p:grpSp>
        <p:nvGrpSpPr>
          <p:cNvPr id="2" name="Group 444"/>
          <p:cNvGrpSpPr>
            <a:grpSpLocks noChangeAspect="1"/>
          </p:cNvGrpSpPr>
          <p:nvPr/>
        </p:nvGrpSpPr>
        <p:grpSpPr bwMode="auto">
          <a:xfrm>
            <a:off x="8153400" y="5486400"/>
            <a:ext cx="836612" cy="938213"/>
            <a:chOff x="0" y="0"/>
            <a:chExt cx="1260" cy="1590"/>
          </a:xfrm>
        </p:grpSpPr>
        <p:sp>
          <p:nvSpPr>
            <p:cNvPr id="9" name="AutoShape 9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1260" cy="1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10"/>
            <p:cNvGrpSpPr>
              <a:grpSpLocks/>
            </p:cNvGrpSpPr>
            <p:nvPr/>
          </p:nvGrpSpPr>
          <p:grpSpPr bwMode="auto">
            <a:xfrm rot="198951">
              <a:off x="0" y="0"/>
              <a:ext cx="1257" cy="1590"/>
              <a:chOff x="3" y="0"/>
              <a:chExt cx="1257" cy="1590"/>
            </a:xfrm>
          </p:grpSpPr>
          <p:sp>
            <p:nvSpPr>
              <p:cNvPr id="234" name="Freeform 11"/>
              <p:cNvSpPr>
                <a:spLocks/>
              </p:cNvSpPr>
              <p:nvPr/>
            </p:nvSpPr>
            <p:spPr bwMode="auto">
              <a:xfrm>
                <a:off x="7" y="29"/>
                <a:ext cx="1251" cy="1560"/>
              </a:xfrm>
              <a:custGeom>
                <a:avLst/>
                <a:gdLst/>
                <a:ahLst/>
                <a:cxnLst>
                  <a:cxn ang="0">
                    <a:pos x="119" y="727"/>
                  </a:cxn>
                  <a:cxn ang="0">
                    <a:pos x="676" y="383"/>
                  </a:cxn>
                  <a:cxn ang="0">
                    <a:pos x="1687" y="68"/>
                  </a:cxn>
                  <a:cxn ang="0">
                    <a:pos x="2951" y="20"/>
                  </a:cxn>
                  <a:cxn ang="0">
                    <a:pos x="4002" y="215"/>
                  </a:cxn>
                  <a:cxn ang="0">
                    <a:pos x="4973" y="677"/>
                  </a:cxn>
                  <a:cxn ang="0">
                    <a:pos x="4957" y="1709"/>
                  </a:cxn>
                  <a:cxn ang="0">
                    <a:pos x="4512" y="1169"/>
                  </a:cxn>
                  <a:cxn ang="0">
                    <a:pos x="3556" y="942"/>
                  </a:cxn>
                  <a:cxn ang="0">
                    <a:pos x="2211" y="727"/>
                  </a:cxn>
                  <a:cxn ang="0">
                    <a:pos x="907" y="1031"/>
                  </a:cxn>
                  <a:cxn ang="0">
                    <a:pos x="875" y="1386"/>
                  </a:cxn>
                  <a:cxn ang="0">
                    <a:pos x="2251" y="1768"/>
                  </a:cxn>
                  <a:cxn ang="0">
                    <a:pos x="3596" y="2485"/>
                  </a:cxn>
                  <a:cxn ang="0">
                    <a:pos x="3835" y="3359"/>
                  </a:cxn>
                  <a:cxn ang="0">
                    <a:pos x="3541" y="3851"/>
                  </a:cxn>
                  <a:cxn ang="0">
                    <a:pos x="2801" y="4038"/>
                  </a:cxn>
                  <a:cxn ang="0">
                    <a:pos x="1853" y="4205"/>
                  </a:cxn>
                  <a:cxn ang="0">
                    <a:pos x="1344" y="4392"/>
                  </a:cxn>
                  <a:cxn ang="0">
                    <a:pos x="2132" y="4775"/>
                  </a:cxn>
                  <a:cxn ang="0">
                    <a:pos x="2705" y="5286"/>
                  </a:cxn>
                  <a:cxn ang="0">
                    <a:pos x="2753" y="5905"/>
                  </a:cxn>
                  <a:cxn ang="0">
                    <a:pos x="2617" y="6445"/>
                  </a:cxn>
                  <a:cxn ang="0">
                    <a:pos x="2522" y="6818"/>
                  </a:cxn>
                  <a:cxn ang="0">
                    <a:pos x="2609" y="7232"/>
                  </a:cxn>
                  <a:cxn ang="0">
                    <a:pos x="2427" y="7694"/>
                  </a:cxn>
                  <a:cxn ang="0">
                    <a:pos x="2379" y="7389"/>
                  </a:cxn>
                  <a:cxn ang="0">
                    <a:pos x="2251" y="6878"/>
                  </a:cxn>
                  <a:cxn ang="0">
                    <a:pos x="2267" y="6308"/>
                  </a:cxn>
                  <a:cxn ang="0">
                    <a:pos x="2506" y="5896"/>
                  </a:cxn>
                  <a:cxn ang="0">
                    <a:pos x="2259" y="5502"/>
                  </a:cxn>
                  <a:cxn ang="0">
                    <a:pos x="1639" y="5217"/>
                  </a:cxn>
                  <a:cxn ang="0">
                    <a:pos x="1042" y="4814"/>
                  </a:cxn>
                  <a:cxn ang="0">
                    <a:pos x="971" y="4303"/>
                  </a:cxn>
                  <a:cxn ang="0">
                    <a:pos x="1098" y="3802"/>
                  </a:cxn>
                  <a:cxn ang="0">
                    <a:pos x="1599" y="3546"/>
                  </a:cxn>
                  <a:cxn ang="0">
                    <a:pos x="2347" y="3409"/>
                  </a:cxn>
                  <a:cxn ang="0">
                    <a:pos x="3095" y="3291"/>
                  </a:cxn>
                  <a:cxn ang="0">
                    <a:pos x="3501" y="3134"/>
                  </a:cxn>
                  <a:cxn ang="0">
                    <a:pos x="3087" y="2829"/>
                  </a:cxn>
                  <a:cxn ang="0">
                    <a:pos x="2140" y="2446"/>
                  </a:cxn>
                  <a:cxn ang="0">
                    <a:pos x="1113" y="2161"/>
                  </a:cxn>
                  <a:cxn ang="0">
                    <a:pos x="231" y="1846"/>
                  </a:cxn>
                  <a:cxn ang="0">
                    <a:pos x="7" y="1444"/>
                  </a:cxn>
                </a:cxnLst>
                <a:rect l="0" t="0" r="r" b="b"/>
                <a:pathLst>
                  <a:path w="5005" h="7801">
                    <a:moveTo>
                      <a:pt x="7" y="1100"/>
                    </a:moveTo>
                    <a:lnTo>
                      <a:pt x="15" y="854"/>
                    </a:lnTo>
                    <a:lnTo>
                      <a:pt x="119" y="727"/>
                    </a:lnTo>
                    <a:lnTo>
                      <a:pt x="270" y="609"/>
                    </a:lnTo>
                    <a:lnTo>
                      <a:pt x="461" y="490"/>
                    </a:lnTo>
                    <a:lnTo>
                      <a:pt x="676" y="383"/>
                    </a:lnTo>
                    <a:lnTo>
                      <a:pt x="955" y="255"/>
                    </a:lnTo>
                    <a:lnTo>
                      <a:pt x="1337" y="137"/>
                    </a:lnTo>
                    <a:lnTo>
                      <a:pt x="1687" y="68"/>
                    </a:lnTo>
                    <a:lnTo>
                      <a:pt x="2092" y="10"/>
                    </a:lnTo>
                    <a:lnTo>
                      <a:pt x="2498" y="0"/>
                    </a:lnTo>
                    <a:lnTo>
                      <a:pt x="2951" y="20"/>
                    </a:lnTo>
                    <a:lnTo>
                      <a:pt x="3294" y="58"/>
                    </a:lnTo>
                    <a:lnTo>
                      <a:pt x="3660" y="127"/>
                    </a:lnTo>
                    <a:lnTo>
                      <a:pt x="4002" y="215"/>
                    </a:lnTo>
                    <a:lnTo>
                      <a:pt x="4273" y="305"/>
                    </a:lnTo>
                    <a:lnTo>
                      <a:pt x="4591" y="452"/>
                    </a:lnTo>
                    <a:lnTo>
                      <a:pt x="4973" y="677"/>
                    </a:lnTo>
                    <a:lnTo>
                      <a:pt x="4591" y="1090"/>
                    </a:lnTo>
                    <a:lnTo>
                      <a:pt x="5005" y="1660"/>
                    </a:lnTo>
                    <a:lnTo>
                      <a:pt x="4957" y="1709"/>
                    </a:lnTo>
                    <a:lnTo>
                      <a:pt x="4750" y="1424"/>
                    </a:lnTo>
                    <a:lnTo>
                      <a:pt x="4781" y="1542"/>
                    </a:lnTo>
                    <a:lnTo>
                      <a:pt x="4512" y="1169"/>
                    </a:lnTo>
                    <a:lnTo>
                      <a:pt x="4384" y="1316"/>
                    </a:lnTo>
                    <a:lnTo>
                      <a:pt x="3986" y="1109"/>
                    </a:lnTo>
                    <a:lnTo>
                      <a:pt x="3556" y="942"/>
                    </a:lnTo>
                    <a:lnTo>
                      <a:pt x="3095" y="805"/>
                    </a:lnTo>
                    <a:lnTo>
                      <a:pt x="2705" y="737"/>
                    </a:lnTo>
                    <a:lnTo>
                      <a:pt x="2211" y="727"/>
                    </a:lnTo>
                    <a:lnTo>
                      <a:pt x="1742" y="766"/>
                    </a:lnTo>
                    <a:lnTo>
                      <a:pt x="1384" y="844"/>
                    </a:lnTo>
                    <a:lnTo>
                      <a:pt x="907" y="1031"/>
                    </a:lnTo>
                    <a:lnTo>
                      <a:pt x="644" y="1169"/>
                    </a:lnTo>
                    <a:lnTo>
                      <a:pt x="477" y="1286"/>
                    </a:lnTo>
                    <a:lnTo>
                      <a:pt x="875" y="1386"/>
                    </a:lnTo>
                    <a:lnTo>
                      <a:pt x="1337" y="1493"/>
                    </a:lnTo>
                    <a:lnTo>
                      <a:pt x="1758" y="1611"/>
                    </a:lnTo>
                    <a:lnTo>
                      <a:pt x="2251" y="1768"/>
                    </a:lnTo>
                    <a:lnTo>
                      <a:pt x="2809" y="1985"/>
                    </a:lnTo>
                    <a:lnTo>
                      <a:pt x="3238" y="2200"/>
                    </a:lnTo>
                    <a:lnTo>
                      <a:pt x="3596" y="2485"/>
                    </a:lnTo>
                    <a:lnTo>
                      <a:pt x="3843" y="2790"/>
                    </a:lnTo>
                    <a:lnTo>
                      <a:pt x="3843" y="3164"/>
                    </a:lnTo>
                    <a:lnTo>
                      <a:pt x="3835" y="3359"/>
                    </a:lnTo>
                    <a:lnTo>
                      <a:pt x="3811" y="3616"/>
                    </a:lnTo>
                    <a:lnTo>
                      <a:pt x="3699" y="3743"/>
                    </a:lnTo>
                    <a:lnTo>
                      <a:pt x="3541" y="3851"/>
                    </a:lnTo>
                    <a:lnTo>
                      <a:pt x="3349" y="3920"/>
                    </a:lnTo>
                    <a:lnTo>
                      <a:pt x="3095" y="3989"/>
                    </a:lnTo>
                    <a:lnTo>
                      <a:pt x="2801" y="4038"/>
                    </a:lnTo>
                    <a:lnTo>
                      <a:pt x="2482" y="4097"/>
                    </a:lnTo>
                    <a:lnTo>
                      <a:pt x="2164" y="4136"/>
                    </a:lnTo>
                    <a:lnTo>
                      <a:pt x="1853" y="4205"/>
                    </a:lnTo>
                    <a:lnTo>
                      <a:pt x="1575" y="4273"/>
                    </a:lnTo>
                    <a:lnTo>
                      <a:pt x="1416" y="4343"/>
                    </a:lnTo>
                    <a:lnTo>
                      <a:pt x="1344" y="4392"/>
                    </a:lnTo>
                    <a:lnTo>
                      <a:pt x="1575" y="4510"/>
                    </a:lnTo>
                    <a:lnTo>
                      <a:pt x="1869" y="4637"/>
                    </a:lnTo>
                    <a:lnTo>
                      <a:pt x="2132" y="4775"/>
                    </a:lnTo>
                    <a:lnTo>
                      <a:pt x="2387" y="4942"/>
                    </a:lnTo>
                    <a:lnTo>
                      <a:pt x="2585" y="5109"/>
                    </a:lnTo>
                    <a:lnTo>
                      <a:pt x="2705" y="5286"/>
                    </a:lnTo>
                    <a:lnTo>
                      <a:pt x="2745" y="5531"/>
                    </a:lnTo>
                    <a:lnTo>
                      <a:pt x="2753" y="5728"/>
                    </a:lnTo>
                    <a:lnTo>
                      <a:pt x="2753" y="5905"/>
                    </a:lnTo>
                    <a:lnTo>
                      <a:pt x="2745" y="6121"/>
                    </a:lnTo>
                    <a:lnTo>
                      <a:pt x="2721" y="6278"/>
                    </a:lnTo>
                    <a:lnTo>
                      <a:pt x="2617" y="6445"/>
                    </a:lnTo>
                    <a:lnTo>
                      <a:pt x="2522" y="6563"/>
                    </a:lnTo>
                    <a:lnTo>
                      <a:pt x="2490" y="6691"/>
                    </a:lnTo>
                    <a:lnTo>
                      <a:pt x="2522" y="6818"/>
                    </a:lnTo>
                    <a:lnTo>
                      <a:pt x="2585" y="6957"/>
                    </a:lnTo>
                    <a:lnTo>
                      <a:pt x="2617" y="7084"/>
                    </a:lnTo>
                    <a:lnTo>
                      <a:pt x="2609" y="7232"/>
                    </a:lnTo>
                    <a:lnTo>
                      <a:pt x="2538" y="7399"/>
                    </a:lnTo>
                    <a:lnTo>
                      <a:pt x="2482" y="7546"/>
                    </a:lnTo>
                    <a:lnTo>
                      <a:pt x="2427" y="7694"/>
                    </a:lnTo>
                    <a:lnTo>
                      <a:pt x="2403" y="7801"/>
                    </a:lnTo>
                    <a:lnTo>
                      <a:pt x="2387" y="7614"/>
                    </a:lnTo>
                    <a:lnTo>
                      <a:pt x="2379" y="7389"/>
                    </a:lnTo>
                    <a:lnTo>
                      <a:pt x="2363" y="7212"/>
                    </a:lnTo>
                    <a:lnTo>
                      <a:pt x="2316" y="7055"/>
                    </a:lnTo>
                    <a:lnTo>
                      <a:pt x="2251" y="6878"/>
                    </a:lnTo>
                    <a:lnTo>
                      <a:pt x="2235" y="6691"/>
                    </a:lnTo>
                    <a:lnTo>
                      <a:pt x="2243" y="6505"/>
                    </a:lnTo>
                    <a:lnTo>
                      <a:pt x="2267" y="6308"/>
                    </a:lnTo>
                    <a:lnTo>
                      <a:pt x="2331" y="6131"/>
                    </a:lnTo>
                    <a:lnTo>
                      <a:pt x="2419" y="5993"/>
                    </a:lnTo>
                    <a:lnTo>
                      <a:pt x="2506" y="5896"/>
                    </a:lnTo>
                    <a:lnTo>
                      <a:pt x="2474" y="5709"/>
                    </a:lnTo>
                    <a:lnTo>
                      <a:pt x="2363" y="5571"/>
                    </a:lnTo>
                    <a:lnTo>
                      <a:pt x="2259" y="5502"/>
                    </a:lnTo>
                    <a:lnTo>
                      <a:pt x="2108" y="5414"/>
                    </a:lnTo>
                    <a:lnTo>
                      <a:pt x="1917" y="5335"/>
                    </a:lnTo>
                    <a:lnTo>
                      <a:pt x="1639" y="5217"/>
                    </a:lnTo>
                    <a:lnTo>
                      <a:pt x="1392" y="5099"/>
                    </a:lnTo>
                    <a:lnTo>
                      <a:pt x="1209" y="4982"/>
                    </a:lnTo>
                    <a:lnTo>
                      <a:pt x="1042" y="4814"/>
                    </a:lnTo>
                    <a:lnTo>
                      <a:pt x="994" y="4677"/>
                    </a:lnTo>
                    <a:lnTo>
                      <a:pt x="986" y="4500"/>
                    </a:lnTo>
                    <a:lnTo>
                      <a:pt x="971" y="4303"/>
                    </a:lnTo>
                    <a:lnTo>
                      <a:pt x="979" y="4156"/>
                    </a:lnTo>
                    <a:lnTo>
                      <a:pt x="1010" y="3950"/>
                    </a:lnTo>
                    <a:lnTo>
                      <a:pt x="1098" y="3802"/>
                    </a:lnTo>
                    <a:lnTo>
                      <a:pt x="1241" y="3694"/>
                    </a:lnTo>
                    <a:lnTo>
                      <a:pt x="1400" y="3616"/>
                    </a:lnTo>
                    <a:lnTo>
                      <a:pt x="1599" y="3546"/>
                    </a:lnTo>
                    <a:lnTo>
                      <a:pt x="1830" y="3488"/>
                    </a:lnTo>
                    <a:lnTo>
                      <a:pt x="2092" y="3439"/>
                    </a:lnTo>
                    <a:lnTo>
                      <a:pt x="2347" y="3409"/>
                    </a:lnTo>
                    <a:lnTo>
                      <a:pt x="2593" y="3369"/>
                    </a:lnTo>
                    <a:lnTo>
                      <a:pt x="2856" y="3331"/>
                    </a:lnTo>
                    <a:lnTo>
                      <a:pt x="3095" y="3291"/>
                    </a:lnTo>
                    <a:lnTo>
                      <a:pt x="3286" y="3232"/>
                    </a:lnTo>
                    <a:lnTo>
                      <a:pt x="3445" y="3194"/>
                    </a:lnTo>
                    <a:lnTo>
                      <a:pt x="3501" y="3134"/>
                    </a:lnTo>
                    <a:lnTo>
                      <a:pt x="3445" y="3055"/>
                    </a:lnTo>
                    <a:lnTo>
                      <a:pt x="3278" y="2937"/>
                    </a:lnTo>
                    <a:lnTo>
                      <a:pt x="3087" y="2829"/>
                    </a:lnTo>
                    <a:lnTo>
                      <a:pt x="2832" y="2712"/>
                    </a:lnTo>
                    <a:lnTo>
                      <a:pt x="2530" y="2584"/>
                    </a:lnTo>
                    <a:lnTo>
                      <a:pt x="2140" y="2446"/>
                    </a:lnTo>
                    <a:lnTo>
                      <a:pt x="1742" y="2328"/>
                    </a:lnTo>
                    <a:lnTo>
                      <a:pt x="1440" y="2250"/>
                    </a:lnTo>
                    <a:lnTo>
                      <a:pt x="1113" y="2161"/>
                    </a:lnTo>
                    <a:lnTo>
                      <a:pt x="763" y="2053"/>
                    </a:lnTo>
                    <a:lnTo>
                      <a:pt x="445" y="1945"/>
                    </a:lnTo>
                    <a:lnTo>
                      <a:pt x="231" y="1846"/>
                    </a:lnTo>
                    <a:lnTo>
                      <a:pt x="79" y="1729"/>
                    </a:lnTo>
                    <a:lnTo>
                      <a:pt x="23" y="1621"/>
                    </a:lnTo>
                    <a:lnTo>
                      <a:pt x="7" y="1444"/>
                    </a:lnTo>
                    <a:lnTo>
                      <a:pt x="0" y="1286"/>
                    </a:lnTo>
                    <a:lnTo>
                      <a:pt x="7" y="1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12"/>
              <p:cNvSpPr>
                <a:spLocks/>
              </p:cNvSpPr>
              <p:nvPr/>
            </p:nvSpPr>
            <p:spPr bwMode="auto">
              <a:xfrm>
                <a:off x="8" y="172"/>
                <a:ext cx="30" cy="29"/>
              </a:xfrm>
              <a:custGeom>
                <a:avLst/>
                <a:gdLst/>
                <a:ahLst/>
                <a:cxnLst>
                  <a:cxn ang="0">
                    <a:pos x="22" y="149"/>
                  </a:cxn>
                  <a:cxn ang="0">
                    <a:pos x="0" y="130"/>
                  </a:cxn>
                  <a:cxn ang="0">
                    <a:pos x="103" y="3"/>
                  </a:cxn>
                  <a:cxn ang="0">
                    <a:pos x="106" y="0"/>
                  </a:cxn>
                  <a:cxn ang="0">
                    <a:pos x="121" y="26"/>
                  </a:cxn>
                  <a:cxn ang="0">
                    <a:pos x="22" y="149"/>
                  </a:cxn>
                </a:cxnLst>
                <a:rect l="0" t="0" r="r" b="b"/>
                <a:pathLst>
                  <a:path w="121" h="149">
                    <a:moveTo>
                      <a:pt x="22" y="149"/>
                    </a:moveTo>
                    <a:lnTo>
                      <a:pt x="0" y="130"/>
                    </a:lnTo>
                    <a:lnTo>
                      <a:pt x="103" y="3"/>
                    </a:lnTo>
                    <a:lnTo>
                      <a:pt x="106" y="0"/>
                    </a:lnTo>
                    <a:lnTo>
                      <a:pt x="121" y="26"/>
                    </a:lnTo>
                    <a:lnTo>
                      <a:pt x="22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Freeform 13"/>
              <p:cNvSpPr>
                <a:spLocks/>
              </p:cNvSpPr>
              <p:nvPr/>
            </p:nvSpPr>
            <p:spPr bwMode="auto">
              <a:xfrm>
                <a:off x="35" y="148"/>
                <a:ext cx="41" cy="29"/>
              </a:xfrm>
              <a:custGeom>
                <a:avLst/>
                <a:gdLst/>
                <a:ahLst/>
                <a:cxnLst>
                  <a:cxn ang="0">
                    <a:pos x="15" y="145"/>
                  </a:cxn>
                  <a:cxn ang="0">
                    <a:pos x="0" y="119"/>
                  </a:cxn>
                  <a:cxn ang="0">
                    <a:pos x="151" y="2"/>
                  </a:cxn>
                  <a:cxn ang="0">
                    <a:pos x="152" y="0"/>
                  </a:cxn>
                  <a:cxn ang="0">
                    <a:pos x="165" y="29"/>
                  </a:cxn>
                  <a:cxn ang="0">
                    <a:pos x="15" y="145"/>
                  </a:cxn>
                </a:cxnLst>
                <a:rect l="0" t="0" r="r" b="b"/>
                <a:pathLst>
                  <a:path w="165" h="145">
                    <a:moveTo>
                      <a:pt x="15" y="145"/>
                    </a:moveTo>
                    <a:lnTo>
                      <a:pt x="0" y="119"/>
                    </a:lnTo>
                    <a:lnTo>
                      <a:pt x="151" y="2"/>
                    </a:lnTo>
                    <a:lnTo>
                      <a:pt x="152" y="0"/>
                    </a:lnTo>
                    <a:lnTo>
                      <a:pt x="165" y="29"/>
                    </a:lnTo>
                    <a:lnTo>
                      <a:pt x="15" y="1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Freeform 14"/>
              <p:cNvSpPr>
                <a:spLocks/>
              </p:cNvSpPr>
              <p:nvPr/>
            </p:nvSpPr>
            <p:spPr bwMode="auto">
              <a:xfrm>
                <a:off x="72" y="124"/>
                <a:ext cx="51" cy="30"/>
              </a:xfrm>
              <a:custGeom>
                <a:avLst/>
                <a:gdLst/>
                <a:ahLst/>
                <a:cxnLst>
                  <a:cxn ang="0">
                    <a:pos x="13" y="148"/>
                  </a:cxn>
                  <a:cxn ang="0">
                    <a:pos x="0" y="119"/>
                  </a:cxn>
                  <a:cxn ang="0">
                    <a:pos x="191" y="2"/>
                  </a:cxn>
                  <a:cxn ang="0">
                    <a:pos x="192" y="0"/>
                  </a:cxn>
                  <a:cxn ang="0">
                    <a:pos x="202" y="31"/>
                  </a:cxn>
                  <a:cxn ang="0">
                    <a:pos x="13" y="148"/>
                  </a:cxn>
                </a:cxnLst>
                <a:rect l="0" t="0" r="r" b="b"/>
                <a:pathLst>
                  <a:path w="202" h="148">
                    <a:moveTo>
                      <a:pt x="13" y="148"/>
                    </a:moveTo>
                    <a:lnTo>
                      <a:pt x="0" y="119"/>
                    </a:lnTo>
                    <a:lnTo>
                      <a:pt x="191" y="2"/>
                    </a:lnTo>
                    <a:lnTo>
                      <a:pt x="192" y="0"/>
                    </a:lnTo>
                    <a:lnTo>
                      <a:pt x="202" y="31"/>
                    </a:lnTo>
                    <a:lnTo>
                      <a:pt x="13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Freeform 15"/>
              <p:cNvSpPr>
                <a:spLocks/>
              </p:cNvSpPr>
              <p:nvPr/>
            </p:nvSpPr>
            <p:spPr bwMode="auto">
              <a:xfrm>
                <a:off x="121" y="103"/>
                <a:ext cx="56" cy="27"/>
              </a:xfrm>
              <a:custGeom>
                <a:avLst/>
                <a:gdLst/>
                <a:ahLst/>
                <a:cxnLst>
                  <a:cxn ang="0">
                    <a:pos x="10" y="138"/>
                  </a:cxn>
                  <a:cxn ang="0">
                    <a:pos x="0" y="107"/>
                  </a:cxn>
                  <a:cxn ang="0">
                    <a:pos x="215" y="0"/>
                  </a:cxn>
                  <a:cxn ang="0">
                    <a:pos x="215" y="0"/>
                  </a:cxn>
                  <a:cxn ang="0">
                    <a:pos x="225" y="31"/>
                  </a:cxn>
                  <a:cxn ang="0">
                    <a:pos x="10" y="138"/>
                  </a:cxn>
                </a:cxnLst>
                <a:rect l="0" t="0" r="r" b="b"/>
                <a:pathLst>
                  <a:path w="225" h="138">
                    <a:moveTo>
                      <a:pt x="10" y="138"/>
                    </a:moveTo>
                    <a:lnTo>
                      <a:pt x="0" y="107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25" y="31"/>
                    </a:lnTo>
                    <a:lnTo>
                      <a:pt x="1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Freeform 16"/>
              <p:cNvSpPr>
                <a:spLocks/>
              </p:cNvSpPr>
              <p:nvPr/>
            </p:nvSpPr>
            <p:spPr bwMode="auto">
              <a:xfrm>
                <a:off x="174" y="77"/>
                <a:ext cx="72" cy="32"/>
              </a:xfrm>
              <a:custGeom>
                <a:avLst/>
                <a:gdLst/>
                <a:ahLst/>
                <a:cxnLst>
                  <a:cxn ang="0">
                    <a:pos x="10" y="160"/>
                  </a:cxn>
                  <a:cxn ang="0">
                    <a:pos x="0" y="129"/>
                  </a:cxn>
                  <a:cxn ang="0">
                    <a:pos x="279" y="1"/>
                  </a:cxn>
                  <a:cxn ang="0">
                    <a:pos x="281" y="0"/>
                  </a:cxn>
                  <a:cxn ang="0">
                    <a:pos x="288" y="32"/>
                  </a:cxn>
                  <a:cxn ang="0">
                    <a:pos x="10" y="160"/>
                  </a:cxn>
                </a:cxnLst>
                <a:rect l="0" t="0" r="r" b="b"/>
                <a:pathLst>
                  <a:path w="288" h="160">
                    <a:moveTo>
                      <a:pt x="10" y="160"/>
                    </a:moveTo>
                    <a:lnTo>
                      <a:pt x="0" y="129"/>
                    </a:lnTo>
                    <a:lnTo>
                      <a:pt x="279" y="1"/>
                    </a:lnTo>
                    <a:lnTo>
                      <a:pt x="281" y="0"/>
                    </a:lnTo>
                    <a:lnTo>
                      <a:pt x="288" y="32"/>
                    </a:lnTo>
                    <a:lnTo>
                      <a:pt x="10" y="1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Freeform 17"/>
              <p:cNvSpPr>
                <a:spLocks/>
              </p:cNvSpPr>
              <p:nvPr/>
            </p:nvSpPr>
            <p:spPr bwMode="auto">
              <a:xfrm>
                <a:off x="244" y="53"/>
                <a:ext cx="97" cy="30"/>
              </a:xfrm>
              <a:custGeom>
                <a:avLst/>
                <a:gdLst/>
                <a:ahLst/>
                <a:cxnLst>
                  <a:cxn ang="0">
                    <a:pos x="7" y="150"/>
                  </a:cxn>
                  <a:cxn ang="0">
                    <a:pos x="0" y="118"/>
                  </a:cxn>
                  <a:cxn ang="0">
                    <a:pos x="381" y="0"/>
                  </a:cxn>
                  <a:cxn ang="0">
                    <a:pos x="382" y="0"/>
                  </a:cxn>
                  <a:cxn ang="0">
                    <a:pos x="387" y="32"/>
                  </a:cxn>
                  <a:cxn ang="0">
                    <a:pos x="7" y="150"/>
                  </a:cxn>
                </a:cxnLst>
                <a:rect l="0" t="0" r="r" b="b"/>
                <a:pathLst>
                  <a:path w="387" h="150">
                    <a:moveTo>
                      <a:pt x="7" y="150"/>
                    </a:moveTo>
                    <a:lnTo>
                      <a:pt x="0" y="118"/>
                    </a:lnTo>
                    <a:lnTo>
                      <a:pt x="381" y="0"/>
                    </a:lnTo>
                    <a:lnTo>
                      <a:pt x="382" y="0"/>
                    </a:lnTo>
                    <a:lnTo>
                      <a:pt x="387" y="32"/>
                    </a:lnTo>
                    <a:lnTo>
                      <a:pt x="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Freeform 18"/>
              <p:cNvSpPr>
                <a:spLocks/>
              </p:cNvSpPr>
              <p:nvPr/>
            </p:nvSpPr>
            <p:spPr bwMode="auto">
              <a:xfrm>
                <a:off x="340" y="39"/>
                <a:ext cx="89" cy="21"/>
              </a:xfrm>
              <a:custGeom>
                <a:avLst/>
                <a:gdLst/>
                <a:ahLst/>
                <a:cxnLst>
                  <a:cxn ang="0">
                    <a:pos x="5" y="101"/>
                  </a:cxn>
                  <a:cxn ang="0">
                    <a:pos x="0" y="69"/>
                  </a:cxn>
                  <a:cxn ang="0">
                    <a:pos x="351" y="0"/>
                  </a:cxn>
                  <a:cxn ang="0">
                    <a:pos x="351" y="0"/>
                  </a:cxn>
                  <a:cxn ang="0">
                    <a:pos x="355" y="32"/>
                  </a:cxn>
                  <a:cxn ang="0">
                    <a:pos x="5" y="101"/>
                  </a:cxn>
                </a:cxnLst>
                <a:rect l="0" t="0" r="r" b="b"/>
                <a:pathLst>
                  <a:path w="355" h="101">
                    <a:moveTo>
                      <a:pt x="5" y="101"/>
                    </a:moveTo>
                    <a:lnTo>
                      <a:pt x="0" y="69"/>
                    </a:lnTo>
                    <a:lnTo>
                      <a:pt x="351" y="0"/>
                    </a:lnTo>
                    <a:lnTo>
                      <a:pt x="351" y="0"/>
                    </a:lnTo>
                    <a:lnTo>
                      <a:pt x="355" y="32"/>
                    </a:lnTo>
                    <a:lnTo>
                      <a:pt x="5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Freeform 19"/>
              <p:cNvSpPr>
                <a:spLocks/>
              </p:cNvSpPr>
              <p:nvPr/>
            </p:nvSpPr>
            <p:spPr bwMode="auto">
              <a:xfrm>
                <a:off x="428" y="27"/>
                <a:ext cx="102" cy="19"/>
              </a:xfrm>
              <a:custGeom>
                <a:avLst/>
                <a:gdLst/>
                <a:ahLst/>
                <a:cxnLst>
                  <a:cxn ang="0">
                    <a:pos x="4" y="92"/>
                  </a:cxn>
                  <a:cxn ang="0">
                    <a:pos x="0" y="60"/>
                  </a:cxn>
                  <a:cxn ang="0">
                    <a:pos x="406" y="2"/>
                  </a:cxn>
                  <a:cxn ang="0">
                    <a:pos x="407" y="0"/>
                  </a:cxn>
                  <a:cxn ang="0">
                    <a:pos x="408" y="34"/>
                  </a:cxn>
                  <a:cxn ang="0">
                    <a:pos x="4" y="92"/>
                  </a:cxn>
                </a:cxnLst>
                <a:rect l="0" t="0" r="r" b="b"/>
                <a:pathLst>
                  <a:path w="408" h="92">
                    <a:moveTo>
                      <a:pt x="4" y="92"/>
                    </a:moveTo>
                    <a:lnTo>
                      <a:pt x="0" y="60"/>
                    </a:lnTo>
                    <a:lnTo>
                      <a:pt x="406" y="2"/>
                    </a:lnTo>
                    <a:lnTo>
                      <a:pt x="407" y="0"/>
                    </a:lnTo>
                    <a:lnTo>
                      <a:pt x="408" y="34"/>
                    </a:lnTo>
                    <a:lnTo>
                      <a:pt x="4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20"/>
              <p:cNvSpPr>
                <a:spLocks/>
              </p:cNvSpPr>
              <p:nvPr/>
            </p:nvSpPr>
            <p:spPr bwMode="auto">
              <a:xfrm>
                <a:off x="529" y="26"/>
                <a:ext cx="102" cy="8"/>
              </a:xfrm>
              <a:custGeom>
                <a:avLst/>
                <a:gdLst/>
                <a:ahLst/>
                <a:cxnLst>
                  <a:cxn ang="0">
                    <a:pos x="1" y="42"/>
                  </a:cxn>
                  <a:cxn ang="0">
                    <a:pos x="0" y="8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6" y="32"/>
                  </a:cxn>
                  <a:cxn ang="0">
                    <a:pos x="1" y="42"/>
                  </a:cxn>
                </a:cxnLst>
                <a:rect l="0" t="0" r="r" b="b"/>
                <a:pathLst>
                  <a:path w="407" h="42">
                    <a:moveTo>
                      <a:pt x="1" y="42"/>
                    </a:moveTo>
                    <a:lnTo>
                      <a:pt x="0" y="8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6" y="32"/>
                    </a:lnTo>
                    <a:lnTo>
                      <a:pt x="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21"/>
              <p:cNvSpPr>
                <a:spLocks/>
              </p:cNvSpPr>
              <p:nvPr/>
            </p:nvSpPr>
            <p:spPr bwMode="auto">
              <a:xfrm>
                <a:off x="631" y="26"/>
                <a:ext cx="114" cy="1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" y="0"/>
                  </a:cxn>
                  <a:cxn ang="0">
                    <a:pos x="454" y="18"/>
                  </a:cxn>
                  <a:cxn ang="0">
                    <a:pos x="455" y="18"/>
                  </a:cxn>
                  <a:cxn ang="0">
                    <a:pos x="452" y="52"/>
                  </a:cxn>
                  <a:cxn ang="0">
                    <a:pos x="0" y="32"/>
                  </a:cxn>
                </a:cxnLst>
                <a:rect l="0" t="0" r="r" b="b"/>
                <a:pathLst>
                  <a:path w="455" h="52">
                    <a:moveTo>
                      <a:pt x="0" y="32"/>
                    </a:moveTo>
                    <a:lnTo>
                      <a:pt x="1" y="0"/>
                    </a:lnTo>
                    <a:lnTo>
                      <a:pt x="454" y="18"/>
                    </a:lnTo>
                    <a:lnTo>
                      <a:pt x="455" y="18"/>
                    </a:lnTo>
                    <a:lnTo>
                      <a:pt x="452" y="5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Freeform 22"/>
              <p:cNvSpPr>
                <a:spLocks/>
              </p:cNvSpPr>
              <p:nvPr/>
            </p:nvSpPr>
            <p:spPr bwMode="auto">
              <a:xfrm>
                <a:off x="744" y="29"/>
                <a:ext cx="87" cy="15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3" y="0"/>
                  </a:cxn>
                  <a:cxn ang="0">
                    <a:pos x="345" y="40"/>
                  </a:cxn>
                  <a:cxn ang="0">
                    <a:pos x="346" y="40"/>
                  </a:cxn>
                  <a:cxn ang="0">
                    <a:pos x="342" y="72"/>
                  </a:cxn>
                  <a:cxn ang="0">
                    <a:pos x="0" y="34"/>
                  </a:cxn>
                </a:cxnLst>
                <a:rect l="0" t="0" r="r" b="b"/>
                <a:pathLst>
                  <a:path w="346" h="72">
                    <a:moveTo>
                      <a:pt x="0" y="34"/>
                    </a:moveTo>
                    <a:lnTo>
                      <a:pt x="3" y="0"/>
                    </a:lnTo>
                    <a:lnTo>
                      <a:pt x="345" y="40"/>
                    </a:lnTo>
                    <a:lnTo>
                      <a:pt x="346" y="40"/>
                    </a:lnTo>
                    <a:lnTo>
                      <a:pt x="342" y="72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Freeform 23"/>
              <p:cNvSpPr>
                <a:spLocks/>
              </p:cNvSpPr>
              <p:nvPr/>
            </p:nvSpPr>
            <p:spPr bwMode="auto">
              <a:xfrm>
                <a:off x="830" y="37"/>
                <a:ext cx="92" cy="21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370" y="69"/>
                  </a:cxn>
                  <a:cxn ang="0">
                    <a:pos x="370" y="69"/>
                  </a:cxn>
                  <a:cxn ang="0">
                    <a:pos x="365" y="102"/>
                  </a:cxn>
                  <a:cxn ang="0">
                    <a:pos x="0" y="32"/>
                  </a:cxn>
                </a:cxnLst>
                <a:rect l="0" t="0" r="r" b="b"/>
                <a:pathLst>
                  <a:path w="370" h="102">
                    <a:moveTo>
                      <a:pt x="0" y="32"/>
                    </a:moveTo>
                    <a:lnTo>
                      <a:pt x="4" y="0"/>
                    </a:lnTo>
                    <a:lnTo>
                      <a:pt x="370" y="69"/>
                    </a:lnTo>
                    <a:lnTo>
                      <a:pt x="370" y="69"/>
                    </a:lnTo>
                    <a:lnTo>
                      <a:pt x="365" y="10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Freeform 24"/>
              <p:cNvSpPr>
                <a:spLocks/>
              </p:cNvSpPr>
              <p:nvPr/>
            </p:nvSpPr>
            <p:spPr bwMode="auto">
              <a:xfrm>
                <a:off x="921" y="51"/>
                <a:ext cx="87" cy="24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5" y="0"/>
                  </a:cxn>
                  <a:cxn ang="0">
                    <a:pos x="347" y="88"/>
                  </a:cxn>
                  <a:cxn ang="0">
                    <a:pos x="348" y="89"/>
                  </a:cxn>
                  <a:cxn ang="0">
                    <a:pos x="342" y="120"/>
                  </a:cxn>
                  <a:cxn ang="0">
                    <a:pos x="0" y="33"/>
                  </a:cxn>
                </a:cxnLst>
                <a:rect l="0" t="0" r="r" b="b"/>
                <a:pathLst>
                  <a:path w="348" h="120">
                    <a:moveTo>
                      <a:pt x="0" y="33"/>
                    </a:moveTo>
                    <a:lnTo>
                      <a:pt x="5" y="0"/>
                    </a:lnTo>
                    <a:lnTo>
                      <a:pt x="347" y="88"/>
                    </a:lnTo>
                    <a:lnTo>
                      <a:pt x="348" y="89"/>
                    </a:lnTo>
                    <a:lnTo>
                      <a:pt x="342" y="12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Freeform 25"/>
              <p:cNvSpPr>
                <a:spLocks/>
              </p:cNvSpPr>
              <p:nvPr/>
            </p:nvSpPr>
            <p:spPr bwMode="auto">
              <a:xfrm>
                <a:off x="1006" y="69"/>
                <a:ext cx="70" cy="24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6" y="0"/>
                  </a:cxn>
                  <a:cxn ang="0">
                    <a:pos x="277" y="88"/>
                  </a:cxn>
                  <a:cxn ang="0">
                    <a:pos x="278" y="88"/>
                  </a:cxn>
                  <a:cxn ang="0">
                    <a:pos x="269" y="119"/>
                  </a:cxn>
                  <a:cxn ang="0">
                    <a:pos x="0" y="31"/>
                  </a:cxn>
                </a:cxnLst>
                <a:rect l="0" t="0" r="r" b="b"/>
                <a:pathLst>
                  <a:path w="278" h="119">
                    <a:moveTo>
                      <a:pt x="0" y="31"/>
                    </a:moveTo>
                    <a:lnTo>
                      <a:pt x="6" y="0"/>
                    </a:lnTo>
                    <a:lnTo>
                      <a:pt x="277" y="88"/>
                    </a:lnTo>
                    <a:lnTo>
                      <a:pt x="278" y="88"/>
                    </a:lnTo>
                    <a:lnTo>
                      <a:pt x="269" y="1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26"/>
              <p:cNvSpPr>
                <a:spLocks/>
              </p:cNvSpPr>
              <p:nvPr/>
            </p:nvSpPr>
            <p:spPr bwMode="auto">
              <a:xfrm>
                <a:off x="1073" y="87"/>
                <a:ext cx="83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9" y="0"/>
                  </a:cxn>
                  <a:cxn ang="0">
                    <a:pos x="328" y="148"/>
                  </a:cxn>
                  <a:cxn ang="0">
                    <a:pos x="329" y="149"/>
                  </a:cxn>
                  <a:cxn ang="0">
                    <a:pos x="318" y="179"/>
                  </a:cxn>
                  <a:cxn ang="0">
                    <a:pos x="0" y="31"/>
                  </a:cxn>
                </a:cxnLst>
                <a:rect l="0" t="0" r="r" b="b"/>
                <a:pathLst>
                  <a:path w="329" h="179">
                    <a:moveTo>
                      <a:pt x="0" y="31"/>
                    </a:moveTo>
                    <a:lnTo>
                      <a:pt x="9" y="0"/>
                    </a:lnTo>
                    <a:lnTo>
                      <a:pt x="328" y="148"/>
                    </a:lnTo>
                    <a:lnTo>
                      <a:pt x="329" y="149"/>
                    </a:lnTo>
                    <a:lnTo>
                      <a:pt x="318" y="17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Freeform 27"/>
              <p:cNvSpPr>
                <a:spLocks/>
              </p:cNvSpPr>
              <p:nvPr/>
            </p:nvSpPr>
            <p:spPr bwMode="auto">
              <a:xfrm>
                <a:off x="1153" y="116"/>
                <a:ext cx="99" cy="5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1" y="0"/>
                  </a:cxn>
                  <a:cxn ang="0">
                    <a:pos x="392" y="225"/>
                  </a:cxn>
                  <a:cxn ang="0">
                    <a:pos x="395" y="253"/>
                  </a:cxn>
                  <a:cxn ang="0">
                    <a:pos x="363" y="244"/>
                  </a:cxn>
                  <a:cxn ang="0">
                    <a:pos x="0" y="30"/>
                  </a:cxn>
                </a:cxnLst>
                <a:rect l="0" t="0" r="r" b="b"/>
                <a:pathLst>
                  <a:path w="395" h="253">
                    <a:moveTo>
                      <a:pt x="0" y="30"/>
                    </a:moveTo>
                    <a:lnTo>
                      <a:pt x="11" y="0"/>
                    </a:lnTo>
                    <a:lnTo>
                      <a:pt x="392" y="225"/>
                    </a:lnTo>
                    <a:lnTo>
                      <a:pt x="395" y="253"/>
                    </a:lnTo>
                    <a:lnTo>
                      <a:pt x="363" y="24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28"/>
              <p:cNvSpPr>
                <a:spLocks/>
              </p:cNvSpPr>
              <p:nvPr/>
            </p:nvSpPr>
            <p:spPr bwMode="auto">
              <a:xfrm>
                <a:off x="1152" y="165"/>
                <a:ext cx="100" cy="84"/>
              </a:xfrm>
              <a:custGeom>
                <a:avLst/>
                <a:gdLst/>
                <a:ahLst/>
                <a:cxnLst>
                  <a:cxn ang="0">
                    <a:pos x="368" y="0"/>
                  </a:cxn>
                  <a:cxn ang="0">
                    <a:pos x="400" y="9"/>
                  </a:cxn>
                  <a:cxn ang="0">
                    <a:pos x="29" y="411"/>
                  </a:cxn>
                  <a:cxn ang="0">
                    <a:pos x="0" y="420"/>
                  </a:cxn>
                  <a:cxn ang="0">
                    <a:pos x="1" y="397"/>
                  </a:cxn>
                  <a:cxn ang="0">
                    <a:pos x="368" y="0"/>
                  </a:cxn>
                </a:cxnLst>
                <a:rect l="0" t="0" r="r" b="b"/>
                <a:pathLst>
                  <a:path w="400" h="420">
                    <a:moveTo>
                      <a:pt x="368" y="0"/>
                    </a:moveTo>
                    <a:lnTo>
                      <a:pt x="400" y="9"/>
                    </a:lnTo>
                    <a:lnTo>
                      <a:pt x="29" y="411"/>
                    </a:lnTo>
                    <a:lnTo>
                      <a:pt x="0" y="420"/>
                    </a:lnTo>
                    <a:lnTo>
                      <a:pt x="1" y="397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Freeform 29"/>
              <p:cNvSpPr>
                <a:spLocks/>
              </p:cNvSpPr>
              <p:nvPr/>
            </p:nvSpPr>
            <p:spPr bwMode="auto">
              <a:xfrm>
                <a:off x="1152" y="247"/>
                <a:ext cx="108" cy="117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9" y="0"/>
                  </a:cxn>
                  <a:cxn ang="0">
                    <a:pos x="433" y="557"/>
                  </a:cxn>
                  <a:cxn ang="0">
                    <a:pos x="432" y="581"/>
                  </a:cxn>
                  <a:cxn ang="0">
                    <a:pos x="405" y="566"/>
                  </a:cxn>
                  <a:cxn ang="0">
                    <a:pos x="0" y="9"/>
                  </a:cxn>
                </a:cxnLst>
                <a:rect l="0" t="0" r="r" b="b"/>
                <a:pathLst>
                  <a:path w="433" h="581">
                    <a:moveTo>
                      <a:pt x="0" y="9"/>
                    </a:moveTo>
                    <a:lnTo>
                      <a:pt x="29" y="0"/>
                    </a:lnTo>
                    <a:lnTo>
                      <a:pt x="433" y="557"/>
                    </a:lnTo>
                    <a:lnTo>
                      <a:pt x="432" y="581"/>
                    </a:lnTo>
                    <a:lnTo>
                      <a:pt x="405" y="56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30"/>
              <p:cNvSpPr>
                <a:spLocks/>
              </p:cNvSpPr>
              <p:nvPr/>
            </p:nvSpPr>
            <p:spPr bwMode="auto">
              <a:xfrm>
                <a:off x="1243" y="361"/>
                <a:ext cx="17" cy="12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66" y="15"/>
                  </a:cxn>
                  <a:cxn ang="0">
                    <a:pos x="18" y="64"/>
                  </a:cxn>
                  <a:cxn ang="0">
                    <a:pos x="0" y="62"/>
                  </a:cxn>
                  <a:cxn ang="0">
                    <a:pos x="11" y="28"/>
                  </a:cxn>
                  <a:cxn ang="0">
                    <a:pos x="39" y="0"/>
                  </a:cxn>
                </a:cxnLst>
                <a:rect l="0" t="0" r="r" b="b"/>
                <a:pathLst>
                  <a:path w="66" h="64">
                    <a:moveTo>
                      <a:pt x="39" y="0"/>
                    </a:moveTo>
                    <a:lnTo>
                      <a:pt x="66" y="15"/>
                    </a:lnTo>
                    <a:lnTo>
                      <a:pt x="18" y="64"/>
                    </a:lnTo>
                    <a:lnTo>
                      <a:pt x="0" y="62"/>
                    </a:lnTo>
                    <a:lnTo>
                      <a:pt x="11" y="28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31"/>
              <p:cNvSpPr>
                <a:spLocks/>
              </p:cNvSpPr>
              <p:nvPr/>
            </p:nvSpPr>
            <p:spPr bwMode="auto">
              <a:xfrm>
                <a:off x="1191" y="312"/>
                <a:ext cx="55" cy="61"/>
              </a:xfrm>
              <a:custGeom>
                <a:avLst/>
                <a:gdLst/>
                <a:ahLst/>
                <a:cxnLst>
                  <a:cxn ang="0">
                    <a:pos x="221" y="273"/>
                  </a:cxn>
                  <a:cxn ang="0">
                    <a:pos x="210" y="307"/>
                  </a:cxn>
                  <a:cxn ang="0">
                    <a:pos x="3" y="22"/>
                  </a:cxn>
                  <a:cxn ang="0">
                    <a:pos x="13" y="11"/>
                  </a:cxn>
                  <a:cxn ang="0">
                    <a:pos x="0" y="16"/>
                  </a:cxn>
                  <a:cxn ang="0">
                    <a:pos x="22" y="0"/>
                  </a:cxn>
                  <a:cxn ang="0">
                    <a:pos x="221" y="273"/>
                  </a:cxn>
                </a:cxnLst>
                <a:rect l="0" t="0" r="r" b="b"/>
                <a:pathLst>
                  <a:path w="221" h="307">
                    <a:moveTo>
                      <a:pt x="221" y="273"/>
                    </a:moveTo>
                    <a:lnTo>
                      <a:pt x="210" y="307"/>
                    </a:lnTo>
                    <a:lnTo>
                      <a:pt x="3" y="22"/>
                    </a:lnTo>
                    <a:lnTo>
                      <a:pt x="13" y="11"/>
                    </a:lnTo>
                    <a:lnTo>
                      <a:pt x="0" y="16"/>
                    </a:lnTo>
                    <a:lnTo>
                      <a:pt x="22" y="0"/>
                    </a:lnTo>
                    <a:lnTo>
                      <a:pt x="221" y="2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32"/>
              <p:cNvSpPr>
                <a:spLocks/>
              </p:cNvSpPr>
              <p:nvPr/>
            </p:nvSpPr>
            <p:spPr bwMode="auto">
              <a:xfrm>
                <a:off x="1191" y="313"/>
                <a:ext cx="14" cy="27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57" y="118"/>
                  </a:cxn>
                  <a:cxn ang="0">
                    <a:pos x="35" y="134"/>
                  </a:cxn>
                  <a:cxn ang="0">
                    <a:pos x="44" y="123"/>
                  </a:cxn>
                  <a:cxn ang="0">
                    <a:pos x="32" y="129"/>
                  </a:cxn>
                  <a:cxn ang="0">
                    <a:pos x="0" y="10"/>
                  </a:cxn>
                </a:cxnLst>
                <a:rect l="0" t="0" r="r" b="b"/>
                <a:pathLst>
                  <a:path w="57" h="134">
                    <a:moveTo>
                      <a:pt x="0" y="10"/>
                    </a:moveTo>
                    <a:lnTo>
                      <a:pt x="13" y="5"/>
                    </a:lnTo>
                    <a:lnTo>
                      <a:pt x="25" y="0"/>
                    </a:lnTo>
                    <a:lnTo>
                      <a:pt x="57" y="118"/>
                    </a:lnTo>
                    <a:lnTo>
                      <a:pt x="35" y="134"/>
                    </a:lnTo>
                    <a:lnTo>
                      <a:pt x="44" y="123"/>
                    </a:lnTo>
                    <a:lnTo>
                      <a:pt x="32" y="12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33"/>
              <p:cNvSpPr>
                <a:spLocks/>
              </p:cNvSpPr>
              <p:nvPr/>
            </p:nvSpPr>
            <p:spPr bwMode="auto">
              <a:xfrm>
                <a:off x="1132" y="260"/>
                <a:ext cx="72" cy="80"/>
              </a:xfrm>
              <a:custGeom>
                <a:avLst/>
                <a:gdLst/>
                <a:ahLst/>
                <a:cxnLst>
                  <a:cxn ang="0">
                    <a:pos x="288" y="376"/>
                  </a:cxn>
                  <a:cxn ang="0">
                    <a:pos x="278" y="386"/>
                  </a:cxn>
                  <a:cxn ang="0">
                    <a:pos x="269" y="397"/>
                  </a:cxn>
                  <a:cxn ang="0">
                    <a:pos x="8" y="36"/>
                  </a:cxn>
                  <a:cxn ang="0">
                    <a:pos x="0" y="0"/>
                  </a:cxn>
                  <a:cxn ang="0">
                    <a:pos x="18" y="2"/>
                  </a:cxn>
                  <a:cxn ang="0">
                    <a:pos x="288" y="376"/>
                  </a:cxn>
                </a:cxnLst>
                <a:rect l="0" t="0" r="r" b="b"/>
                <a:pathLst>
                  <a:path w="288" h="397">
                    <a:moveTo>
                      <a:pt x="288" y="376"/>
                    </a:moveTo>
                    <a:lnTo>
                      <a:pt x="278" y="386"/>
                    </a:lnTo>
                    <a:lnTo>
                      <a:pt x="269" y="397"/>
                    </a:lnTo>
                    <a:lnTo>
                      <a:pt x="8" y="36"/>
                    </a:lnTo>
                    <a:lnTo>
                      <a:pt x="0" y="0"/>
                    </a:lnTo>
                    <a:lnTo>
                      <a:pt x="18" y="2"/>
                    </a:lnTo>
                    <a:lnTo>
                      <a:pt x="288" y="3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34"/>
              <p:cNvSpPr>
                <a:spLocks/>
              </p:cNvSpPr>
              <p:nvPr/>
            </p:nvSpPr>
            <p:spPr bwMode="auto">
              <a:xfrm>
                <a:off x="1101" y="260"/>
                <a:ext cx="33" cy="35"/>
              </a:xfrm>
              <a:custGeom>
                <a:avLst/>
                <a:gdLst/>
                <a:ahLst/>
                <a:cxnLst>
                  <a:cxn ang="0">
                    <a:pos x="125" y="0"/>
                  </a:cxn>
                  <a:cxn ang="0">
                    <a:pos x="133" y="36"/>
                  </a:cxn>
                  <a:cxn ang="0">
                    <a:pos x="15" y="173"/>
                  </a:cxn>
                  <a:cxn ang="0">
                    <a:pos x="0" y="175"/>
                  </a:cxn>
                  <a:cxn ang="0">
                    <a:pos x="3" y="140"/>
                  </a:cxn>
                  <a:cxn ang="0">
                    <a:pos x="125" y="0"/>
                  </a:cxn>
                </a:cxnLst>
                <a:rect l="0" t="0" r="r" b="b"/>
                <a:pathLst>
                  <a:path w="133" h="175">
                    <a:moveTo>
                      <a:pt x="125" y="0"/>
                    </a:moveTo>
                    <a:lnTo>
                      <a:pt x="133" y="36"/>
                    </a:lnTo>
                    <a:lnTo>
                      <a:pt x="15" y="173"/>
                    </a:lnTo>
                    <a:lnTo>
                      <a:pt x="0" y="175"/>
                    </a:lnTo>
                    <a:lnTo>
                      <a:pt x="3" y="140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Freeform 35"/>
              <p:cNvSpPr>
                <a:spLocks/>
              </p:cNvSpPr>
              <p:nvPr/>
            </p:nvSpPr>
            <p:spPr bwMode="auto">
              <a:xfrm>
                <a:off x="1002" y="248"/>
                <a:ext cx="100" cy="47"/>
              </a:xfrm>
              <a:custGeom>
                <a:avLst/>
                <a:gdLst/>
                <a:ahLst/>
                <a:cxnLst>
                  <a:cxn ang="0">
                    <a:pos x="400" y="201"/>
                  </a:cxn>
                  <a:cxn ang="0">
                    <a:pos x="397" y="236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400" y="201"/>
                  </a:cxn>
                </a:cxnLst>
                <a:rect l="0" t="0" r="r" b="b"/>
                <a:pathLst>
                  <a:path w="400" h="236">
                    <a:moveTo>
                      <a:pt x="400" y="201"/>
                    </a:moveTo>
                    <a:lnTo>
                      <a:pt x="397" y="236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400" y="2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36"/>
              <p:cNvSpPr>
                <a:spLocks/>
              </p:cNvSpPr>
              <p:nvPr/>
            </p:nvSpPr>
            <p:spPr bwMode="auto">
              <a:xfrm>
                <a:off x="895" y="214"/>
                <a:ext cx="109" cy="40"/>
              </a:xfrm>
              <a:custGeom>
                <a:avLst/>
                <a:gdLst/>
                <a:ahLst/>
                <a:cxnLst>
                  <a:cxn ang="0">
                    <a:pos x="437" y="168"/>
                  </a:cxn>
                  <a:cxn ang="0">
                    <a:pos x="428" y="199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437" y="168"/>
                  </a:cxn>
                </a:cxnLst>
                <a:rect l="0" t="0" r="r" b="b"/>
                <a:pathLst>
                  <a:path w="437" h="199">
                    <a:moveTo>
                      <a:pt x="437" y="168"/>
                    </a:moveTo>
                    <a:lnTo>
                      <a:pt x="428" y="199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437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37"/>
              <p:cNvSpPr>
                <a:spLocks/>
              </p:cNvSpPr>
              <p:nvPr/>
            </p:nvSpPr>
            <p:spPr bwMode="auto">
              <a:xfrm>
                <a:off x="780" y="187"/>
                <a:ext cx="116" cy="34"/>
              </a:xfrm>
              <a:custGeom>
                <a:avLst/>
                <a:gdLst/>
                <a:ahLst/>
                <a:cxnLst>
                  <a:cxn ang="0">
                    <a:pos x="466" y="138"/>
                  </a:cxn>
                  <a:cxn ang="0">
                    <a:pos x="460" y="169"/>
                  </a:cxn>
                  <a:cxn ang="0">
                    <a:pos x="0" y="32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466" y="138"/>
                  </a:cxn>
                </a:cxnLst>
                <a:rect l="0" t="0" r="r" b="b"/>
                <a:pathLst>
                  <a:path w="466" h="169">
                    <a:moveTo>
                      <a:pt x="466" y="138"/>
                    </a:moveTo>
                    <a:lnTo>
                      <a:pt x="460" y="169"/>
                    </a:lnTo>
                    <a:lnTo>
                      <a:pt x="0" y="32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466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38"/>
              <p:cNvSpPr>
                <a:spLocks/>
              </p:cNvSpPr>
              <p:nvPr/>
            </p:nvSpPr>
            <p:spPr bwMode="auto">
              <a:xfrm>
                <a:off x="682" y="173"/>
                <a:ext cx="99" cy="20"/>
              </a:xfrm>
              <a:custGeom>
                <a:avLst/>
                <a:gdLst/>
                <a:ahLst/>
                <a:cxnLst>
                  <a:cxn ang="0">
                    <a:pos x="393" y="68"/>
                  </a:cxn>
                  <a:cxn ang="0">
                    <a:pos x="389" y="100"/>
                  </a:cxn>
                  <a:cxn ang="0">
                    <a:pos x="0" y="32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93" y="68"/>
                  </a:cxn>
                </a:cxnLst>
                <a:rect l="0" t="0" r="r" b="b"/>
                <a:pathLst>
                  <a:path w="393" h="100">
                    <a:moveTo>
                      <a:pt x="393" y="68"/>
                    </a:moveTo>
                    <a:lnTo>
                      <a:pt x="389" y="100"/>
                    </a:lnTo>
                    <a:lnTo>
                      <a:pt x="0" y="3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93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39"/>
              <p:cNvSpPr>
                <a:spLocks/>
              </p:cNvSpPr>
              <p:nvPr/>
            </p:nvSpPr>
            <p:spPr bwMode="auto">
              <a:xfrm>
                <a:off x="559" y="171"/>
                <a:ext cx="124" cy="9"/>
              </a:xfrm>
              <a:custGeom>
                <a:avLst/>
                <a:gdLst/>
                <a:ahLst/>
                <a:cxnLst>
                  <a:cxn ang="0">
                    <a:pos x="495" y="10"/>
                  </a:cxn>
                  <a:cxn ang="0">
                    <a:pos x="493" y="42"/>
                  </a:cxn>
                  <a:cxn ang="0">
                    <a:pos x="1" y="32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495" y="10"/>
                  </a:cxn>
                </a:cxnLst>
                <a:rect l="0" t="0" r="r" b="b"/>
                <a:pathLst>
                  <a:path w="495" h="42">
                    <a:moveTo>
                      <a:pt x="495" y="10"/>
                    </a:moveTo>
                    <a:lnTo>
                      <a:pt x="493" y="42"/>
                    </a:lnTo>
                    <a:lnTo>
                      <a:pt x="1" y="32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495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Freeform 40"/>
              <p:cNvSpPr>
                <a:spLocks/>
              </p:cNvSpPr>
              <p:nvPr/>
            </p:nvSpPr>
            <p:spPr bwMode="auto">
              <a:xfrm>
                <a:off x="441" y="171"/>
                <a:ext cx="119" cy="15"/>
              </a:xfrm>
              <a:custGeom>
                <a:avLst/>
                <a:gdLst/>
                <a:ahLst/>
                <a:cxnLst>
                  <a:cxn ang="0">
                    <a:pos x="471" y="0"/>
                  </a:cxn>
                  <a:cxn ang="0">
                    <a:pos x="472" y="32"/>
                  </a:cxn>
                  <a:cxn ang="0">
                    <a:pos x="4" y="72"/>
                  </a:cxn>
                  <a:cxn ang="0">
                    <a:pos x="0" y="39"/>
                  </a:cxn>
                  <a:cxn ang="0">
                    <a:pos x="1" y="38"/>
                  </a:cxn>
                  <a:cxn ang="0">
                    <a:pos x="471" y="0"/>
                  </a:cxn>
                </a:cxnLst>
                <a:rect l="0" t="0" r="r" b="b"/>
                <a:pathLst>
                  <a:path w="472" h="72">
                    <a:moveTo>
                      <a:pt x="471" y="0"/>
                    </a:moveTo>
                    <a:lnTo>
                      <a:pt x="472" y="32"/>
                    </a:lnTo>
                    <a:lnTo>
                      <a:pt x="4" y="72"/>
                    </a:lnTo>
                    <a:lnTo>
                      <a:pt x="0" y="39"/>
                    </a:lnTo>
                    <a:lnTo>
                      <a:pt x="1" y="38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41"/>
              <p:cNvSpPr>
                <a:spLocks/>
              </p:cNvSpPr>
              <p:nvPr/>
            </p:nvSpPr>
            <p:spPr bwMode="auto">
              <a:xfrm>
                <a:off x="351" y="179"/>
                <a:ext cx="91" cy="22"/>
              </a:xfrm>
              <a:custGeom>
                <a:avLst/>
                <a:gdLst/>
                <a:ahLst/>
                <a:cxnLst>
                  <a:cxn ang="0">
                    <a:pos x="360" y="0"/>
                  </a:cxn>
                  <a:cxn ang="0">
                    <a:pos x="364" y="33"/>
                  </a:cxn>
                  <a:cxn ang="0">
                    <a:pos x="7" y="111"/>
                  </a:cxn>
                  <a:cxn ang="0">
                    <a:pos x="0" y="80"/>
                  </a:cxn>
                  <a:cxn ang="0">
                    <a:pos x="2" y="78"/>
                  </a:cxn>
                  <a:cxn ang="0">
                    <a:pos x="360" y="0"/>
                  </a:cxn>
                </a:cxnLst>
                <a:rect l="0" t="0" r="r" b="b"/>
                <a:pathLst>
                  <a:path w="364" h="111">
                    <a:moveTo>
                      <a:pt x="360" y="0"/>
                    </a:moveTo>
                    <a:lnTo>
                      <a:pt x="364" y="33"/>
                    </a:lnTo>
                    <a:lnTo>
                      <a:pt x="7" y="111"/>
                    </a:lnTo>
                    <a:lnTo>
                      <a:pt x="0" y="80"/>
                    </a:lnTo>
                    <a:lnTo>
                      <a:pt x="2" y="78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Freeform 42"/>
              <p:cNvSpPr>
                <a:spLocks/>
              </p:cNvSpPr>
              <p:nvPr/>
            </p:nvSpPr>
            <p:spPr bwMode="auto">
              <a:xfrm>
                <a:off x="232" y="195"/>
                <a:ext cx="121" cy="43"/>
              </a:xfrm>
              <a:custGeom>
                <a:avLst/>
                <a:gdLst/>
                <a:ahLst/>
                <a:cxnLst>
                  <a:cxn ang="0">
                    <a:pos x="478" y="0"/>
                  </a:cxn>
                  <a:cxn ang="0">
                    <a:pos x="485" y="31"/>
                  </a:cxn>
                  <a:cxn ang="0">
                    <a:pos x="10" y="216"/>
                  </a:cxn>
                  <a:cxn ang="0">
                    <a:pos x="0" y="187"/>
                  </a:cxn>
                  <a:cxn ang="0">
                    <a:pos x="1" y="185"/>
                  </a:cxn>
                  <a:cxn ang="0">
                    <a:pos x="478" y="0"/>
                  </a:cxn>
                </a:cxnLst>
                <a:rect l="0" t="0" r="r" b="b"/>
                <a:pathLst>
                  <a:path w="485" h="216">
                    <a:moveTo>
                      <a:pt x="478" y="0"/>
                    </a:moveTo>
                    <a:lnTo>
                      <a:pt x="485" y="31"/>
                    </a:lnTo>
                    <a:lnTo>
                      <a:pt x="10" y="216"/>
                    </a:lnTo>
                    <a:lnTo>
                      <a:pt x="0" y="187"/>
                    </a:lnTo>
                    <a:lnTo>
                      <a:pt x="1" y="185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Freeform 43"/>
              <p:cNvSpPr>
                <a:spLocks/>
              </p:cNvSpPr>
              <p:nvPr/>
            </p:nvSpPr>
            <p:spPr bwMode="auto">
              <a:xfrm>
                <a:off x="166" y="232"/>
                <a:ext cx="68" cy="34"/>
              </a:xfrm>
              <a:custGeom>
                <a:avLst/>
                <a:gdLst/>
                <a:ahLst/>
                <a:cxnLst>
                  <a:cxn ang="0">
                    <a:pos x="264" y="0"/>
                  </a:cxn>
                  <a:cxn ang="0">
                    <a:pos x="274" y="29"/>
                  </a:cxn>
                  <a:cxn ang="0">
                    <a:pos x="12" y="167"/>
                  </a:cxn>
                  <a:cxn ang="0">
                    <a:pos x="0" y="138"/>
                  </a:cxn>
                  <a:cxn ang="0">
                    <a:pos x="1" y="137"/>
                  </a:cxn>
                  <a:cxn ang="0">
                    <a:pos x="264" y="0"/>
                  </a:cxn>
                </a:cxnLst>
                <a:rect l="0" t="0" r="r" b="b"/>
                <a:pathLst>
                  <a:path w="274" h="167">
                    <a:moveTo>
                      <a:pt x="264" y="0"/>
                    </a:moveTo>
                    <a:lnTo>
                      <a:pt x="274" y="29"/>
                    </a:lnTo>
                    <a:lnTo>
                      <a:pt x="12" y="167"/>
                    </a:lnTo>
                    <a:lnTo>
                      <a:pt x="0" y="138"/>
                    </a:lnTo>
                    <a:lnTo>
                      <a:pt x="1" y="137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44"/>
              <p:cNvSpPr>
                <a:spLocks/>
              </p:cNvSpPr>
              <p:nvPr/>
            </p:nvSpPr>
            <p:spPr bwMode="auto">
              <a:xfrm>
                <a:off x="124" y="260"/>
                <a:ext cx="45" cy="30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80" y="29"/>
                  </a:cxn>
                  <a:cxn ang="0">
                    <a:pos x="45" y="124"/>
                  </a:cxn>
                  <a:cxn ang="0">
                    <a:pos x="4" y="148"/>
                  </a:cxn>
                  <a:cxn ang="0">
                    <a:pos x="0" y="118"/>
                  </a:cxn>
                  <a:cxn ang="0">
                    <a:pos x="168" y="0"/>
                  </a:cxn>
                </a:cxnLst>
                <a:rect l="0" t="0" r="r" b="b"/>
                <a:pathLst>
                  <a:path w="180" h="148">
                    <a:moveTo>
                      <a:pt x="168" y="0"/>
                    </a:moveTo>
                    <a:lnTo>
                      <a:pt x="180" y="29"/>
                    </a:lnTo>
                    <a:lnTo>
                      <a:pt x="45" y="124"/>
                    </a:lnTo>
                    <a:lnTo>
                      <a:pt x="4" y="148"/>
                    </a:lnTo>
                    <a:lnTo>
                      <a:pt x="0" y="118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45"/>
              <p:cNvSpPr>
                <a:spLocks/>
              </p:cNvSpPr>
              <p:nvPr/>
            </p:nvSpPr>
            <p:spPr bwMode="auto">
              <a:xfrm>
                <a:off x="125" y="285"/>
                <a:ext cx="101" cy="24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1" y="0"/>
                  </a:cxn>
                  <a:cxn ang="0">
                    <a:pos x="404" y="90"/>
                  </a:cxn>
                  <a:cxn ang="0">
                    <a:pos x="398" y="123"/>
                  </a:cxn>
                  <a:cxn ang="0">
                    <a:pos x="398" y="123"/>
                  </a:cxn>
                  <a:cxn ang="0">
                    <a:pos x="0" y="24"/>
                  </a:cxn>
                </a:cxnLst>
                <a:rect l="0" t="0" r="r" b="b"/>
                <a:pathLst>
                  <a:path w="404" h="123">
                    <a:moveTo>
                      <a:pt x="0" y="24"/>
                    </a:moveTo>
                    <a:lnTo>
                      <a:pt x="41" y="0"/>
                    </a:lnTo>
                    <a:lnTo>
                      <a:pt x="404" y="90"/>
                    </a:lnTo>
                    <a:lnTo>
                      <a:pt x="398" y="123"/>
                    </a:lnTo>
                    <a:lnTo>
                      <a:pt x="398" y="1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46"/>
              <p:cNvSpPr>
                <a:spLocks/>
              </p:cNvSpPr>
              <p:nvPr/>
            </p:nvSpPr>
            <p:spPr bwMode="auto">
              <a:xfrm>
                <a:off x="225" y="303"/>
                <a:ext cx="116" cy="28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6" y="0"/>
                  </a:cxn>
                  <a:cxn ang="0">
                    <a:pos x="467" y="108"/>
                  </a:cxn>
                  <a:cxn ang="0">
                    <a:pos x="467" y="108"/>
                  </a:cxn>
                  <a:cxn ang="0">
                    <a:pos x="462" y="140"/>
                  </a:cxn>
                  <a:cxn ang="0">
                    <a:pos x="0" y="33"/>
                  </a:cxn>
                </a:cxnLst>
                <a:rect l="0" t="0" r="r" b="b"/>
                <a:pathLst>
                  <a:path w="467" h="140">
                    <a:moveTo>
                      <a:pt x="0" y="33"/>
                    </a:moveTo>
                    <a:lnTo>
                      <a:pt x="6" y="0"/>
                    </a:lnTo>
                    <a:lnTo>
                      <a:pt x="467" y="108"/>
                    </a:lnTo>
                    <a:lnTo>
                      <a:pt x="467" y="108"/>
                    </a:lnTo>
                    <a:lnTo>
                      <a:pt x="462" y="14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Freeform 47"/>
              <p:cNvSpPr>
                <a:spLocks/>
              </p:cNvSpPr>
              <p:nvPr/>
            </p:nvSpPr>
            <p:spPr bwMode="auto">
              <a:xfrm>
                <a:off x="340" y="324"/>
                <a:ext cx="107" cy="3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427" y="118"/>
                  </a:cxn>
                  <a:cxn ang="0">
                    <a:pos x="427" y="118"/>
                  </a:cxn>
                  <a:cxn ang="0">
                    <a:pos x="421" y="150"/>
                  </a:cxn>
                  <a:cxn ang="0">
                    <a:pos x="0" y="32"/>
                  </a:cxn>
                </a:cxnLst>
                <a:rect l="0" t="0" r="r" b="b"/>
                <a:pathLst>
                  <a:path w="427" h="150">
                    <a:moveTo>
                      <a:pt x="0" y="32"/>
                    </a:moveTo>
                    <a:lnTo>
                      <a:pt x="5" y="0"/>
                    </a:lnTo>
                    <a:lnTo>
                      <a:pt x="427" y="118"/>
                    </a:lnTo>
                    <a:lnTo>
                      <a:pt x="427" y="118"/>
                    </a:lnTo>
                    <a:lnTo>
                      <a:pt x="421" y="15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48"/>
              <p:cNvSpPr>
                <a:spLocks/>
              </p:cNvSpPr>
              <p:nvPr/>
            </p:nvSpPr>
            <p:spPr bwMode="auto">
              <a:xfrm>
                <a:off x="445" y="348"/>
                <a:ext cx="125" cy="3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6" y="0"/>
                  </a:cxn>
                  <a:cxn ang="0">
                    <a:pos x="499" y="157"/>
                  </a:cxn>
                  <a:cxn ang="0">
                    <a:pos x="500" y="157"/>
                  </a:cxn>
                  <a:cxn ang="0">
                    <a:pos x="492" y="189"/>
                  </a:cxn>
                  <a:cxn ang="0">
                    <a:pos x="0" y="32"/>
                  </a:cxn>
                </a:cxnLst>
                <a:rect l="0" t="0" r="r" b="b"/>
                <a:pathLst>
                  <a:path w="500" h="189">
                    <a:moveTo>
                      <a:pt x="0" y="32"/>
                    </a:moveTo>
                    <a:lnTo>
                      <a:pt x="6" y="0"/>
                    </a:lnTo>
                    <a:lnTo>
                      <a:pt x="499" y="157"/>
                    </a:lnTo>
                    <a:lnTo>
                      <a:pt x="500" y="157"/>
                    </a:lnTo>
                    <a:lnTo>
                      <a:pt x="492" y="189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Freeform 49"/>
              <p:cNvSpPr>
                <a:spLocks/>
              </p:cNvSpPr>
              <p:nvPr/>
            </p:nvSpPr>
            <p:spPr bwMode="auto">
              <a:xfrm>
                <a:off x="568" y="379"/>
                <a:ext cx="142" cy="5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8" y="0"/>
                  </a:cxn>
                  <a:cxn ang="0">
                    <a:pos x="565" y="217"/>
                  </a:cxn>
                  <a:cxn ang="0">
                    <a:pos x="567" y="217"/>
                  </a:cxn>
                  <a:cxn ang="0">
                    <a:pos x="557" y="248"/>
                  </a:cxn>
                  <a:cxn ang="0">
                    <a:pos x="0" y="32"/>
                  </a:cxn>
                </a:cxnLst>
                <a:rect l="0" t="0" r="r" b="b"/>
                <a:pathLst>
                  <a:path w="567" h="248">
                    <a:moveTo>
                      <a:pt x="0" y="32"/>
                    </a:moveTo>
                    <a:lnTo>
                      <a:pt x="8" y="0"/>
                    </a:lnTo>
                    <a:lnTo>
                      <a:pt x="565" y="217"/>
                    </a:lnTo>
                    <a:lnTo>
                      <a:pt x="567" y="217"/>
                    </a:lnTo>
                    <a:lnTo>
                      <a:pt x="557" y="24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50"/>
              <p:cNvSpPr>
                <a:spLocks/>
              </p:cNvSpPr>
              <p:nvPr/>
            </p:nvSpPr>
            <p:spPr bwMode="auto">
              <a:xfrm>
                <a:off x="707" y="423"/>
                <a:ext cx="11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439" y="217"/>
                  </a:cxn>
                  <a:cxn ang="0">
                    <a:pos x="441" y="218"/>
                  </a:cxn>
                  <a:cxn ang="0">
                    <a:pos x="428" y="246"/>
                  </a:cxn>
                  <a:cxn ang="0">
                    <a:pos x="0" y="31"/>
                  </a:cxn>
                </a:cxnLst>
                <a:rect l="0" t="0" r="r" b="b"/>
                <a:pathLst>
                  <a:path w="441" h="246">
                    <a:moveTo>
                      <a:pt x="0" y="31"/>
                    </a:moveTo>
                    <a:lnTo>
                      <a:pt x="10" y="0"/>
                    </a:lnTo>
                    <a:lnTo>
                      <a:pt x="439" y="217"/>
                    </a:lnTo>
                    <a:lnTo>
                      <a:pt x="441" y="218"/>
                    </a:lnTo>
                    <a:lnTo>
                      <a:pt x="428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Freeform 51"/>
              <p:cNvSpPr>
                <a:spLocks/>
              </p:cNvSpPr>
              <p:nvPr/>
            </p:nvSpPr>
            <p:spPr bwMode="auto">
              <a:xfrm>
                <a:off x="815" y="466"/>
                <a:ext cx="93" cy="63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3" y="0"/>
                  </a:cxn>
                  <a:cxn ang="0">
                    <a:pos x="371" y="285"/>
                  </a:cxn>
                  <a:cxn ang="0">
                    <a:pos x="373" y="287"/>
                  </a:cxn>
                  <a:cxn ang="0">
                    <a:pos x="356" y="312"/>
                  </a:cxn>
                  <a:cxn ang="0">
                    <a:pos x="0" y="28"/>
                  </a:cxn>
                </a:cxnLst>
                <a:rect l="0" t="0" r="r" b="b"/>
                <a:pathLst>
                  <a:path w="373" h="312">
                    <a:moveTo>
                      <a:pt x="0" y="28"/>
                    </a:moveTo>
                    <a:lnTo>
                      <a:pt x="13" y="0"/>
                    </a:lnTo>
                    <a:lnTo>
                      <a:pt x="371" y="285"/>
                    </a:lnTo>
                    <a:lnTo>
                      <a:pt x="373" y="287"/>
                    </a:lnTo>
                    <a:lnTo>
                      <a:pt x="356" y="312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52"/>
              <p:cNvSpPr>
                <a:spLocks/>
              </p:cNvSpPr>
              <p:nvPr/>
            </p:nvSpPr>
            <p:spPr bwMode="auto">
              <a:xfrm>
                <a:off x="904" y="524"/>
                <a:ext cx="66" cy="64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7" y="0"/>
                  </a:cxn>
                  <a:cxn ang="0">
                    <a:pos x="264" y="305"/>
                  </a:cxn>
                  <a:cxn ang="0">
                    <a:pos x="268" y="316"/>
                  </a:cxn>
                  <a:cxn ang="0">
                    <a:pos x="242" y="323"/>
                  </a:cxn>
                  <a:cxn ang="0">
                    <a:pos x="0" y="25"/>
                  </a:cxn>
                </a:cxnLst>
                <a:rect l="0" t="0" r="r" b="b"/>
                <a:pathLst>
                  <a:path w="268" h="323">
                    <a:moveTo>
                      <a:pt x="0" y="25"/>
                    </a:moveTo>
                    <a:lnTo>
                      <a:pt x="17" y="0"/>
                    </a:lnTo>
                    <a:lnTo>
                      <a:pt x="264" y="305"/>
                    </a:lnTo>
                    <a:lnTo>
                      <a:pt x="268" y="316"/>
                    </a:lnTo>
                    <a:lnTo>
                      <a:pt x="242" y="3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Freeform 53"/>
              <p:cNvSpPr>
                <a:spLocks/>
              </p:cNvSpPr>
              <p:nvPr/>
            </p:nvSpPr>
            <p:spPr bwMode="auto">
              <a:xfrm>
                <a:off x="964" y="587"/>
                <a:ext cx="6" cy="7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6" y="374"/>
                  </a:cxn>
                  <a:cxn ang="0">
                    <a:pos x="26" y="374"/>
                  </a:cxn>
                  <a:cxn ang="0">
                    <a:pos x="0" y="373"/>
                  </a:cxn>
                  <a:cxn ang="0">
                    <a:pos x="0" y="7"/>
                  </a:cxn>
                </a:cxnLst>
                <a:rect l="0" t="0" r="r" b="b"/>
                <a:pathLst>
                  <a:path w="26" h="374">
                    <a:moveTo>
                      <a:pt x="0" y="7"/>
                    </a:moveTo>
                    <a:lnTo>
                      <a:pt x="26" y="0"/>
                    </a:lnTo>
                    <a:lnTo>
                      <a:pt x="26" y="374"/>
                    </a:lnTo>
                    <a:lnTo>
                      <a:pt x="26" y="374"/>
                    </a:lnTo>
                    <a:lnTo>
                      <a:pt x="0" y="37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54"/>
              <p:cNvSpPr>
                <a:spLocks/>
              </p:cNvSpPr>
              <p:nvPr/>
            </p:nvSpPr>
            <p:spPr bwMode="auto">
              <a:xfrm>
                <a:off x="962" y="662"/>
                <a:ext cx="8" cy="3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198"/>
                  </a:cxn>
                  <a:cxn ang="0">
                    <a:pos x="26" y="199"/>
                  </a:cxn>
                  <a:cxn ang="0">
                    <a:pos x="0" y="195"/>
                  </a:cxn>
                  <a:cxn ang="0">
                    <a:pos x="8" y="0"/>
                  </a:cxn>
                </a:cxnLst>
                <a:rect l="0" t="0" r="r" b="b"/>
                <a:pathLst>
                  <a:path w="34" h="199">
                    <a:moveTo>
                      <a:pt x="8" y="0"/>
                    </a:moveTo>
                    <a:lnTo>
                      <a:pt x="34" y="1"/>
                    </a:lnTo>
                    <a:lnTo>
                      <a:pt x="26" y="198"/>
                    </a:lnTo>
                    <a:lnTo>
                      <a:pt x="26" y="199"/>
                    </a:lnTo>
                    <a:lnTo>
                      <a:pt x="0" y="19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55"/>
              <p:cNvSpPr>
                <a:spLocks/>
              </p:cNvSpPr>
              <p:nvPr/>
            </p:nvSpPr>
            <p:spPr bwMode="auto">
              <a:xfrm>
                <a:off x="956" y="701"/>
                <a:ext cx="12" cy="53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4"/>
                  </a:cxn>
                  <a:cxn ang="0">
                    <a:pos x="25" y="259"/>
                  </a:cxn>
                  <a:cxn ang="0">
                    <a:pos x="21" y="269"/>
                  </a:cxn>
                  <a:cxn ang="0">
                    <a:pos x="0" y="249"/>
                  </a:cxn>
                  <a:cxn ang="0">
                    <a:pos x="23" y="0"/>
                  </a:cxn>
                </a:cxnLst>
                <a:rect l="0" t="0" r="r" b="b"/>
                <a:pathLst>
                  <a:path w="49" h="269">
                    <a:moveTo>
                      <a:pt x="23" y="0"/>
                    </a:moveTo>
                    <a:lnTo>
                      <a:pt x="49" y="4"/>
                    </a:lnTo>
                    <a:lnTo>
                      <a:pt x="25" y="259"/>
                    </a:lnTo>
                    <a:lnTo>
                      <a:pt x="21" y="269"/>
                    </a:lnTo>
                    <a:lnTo>
                      <a:pt x="0" y="24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Freeform 56"/>
              <p:cNvSpPr>
                <a:spLocks/>
              </p:cNvSpPr>
              <p:nvPr/>
            </p:nvSpPr>
            <p:spPr bwMode="auto">
              <a:xfrm>
                <a:off x="929" y="750"/>
                <a:ext cx="32" cy="30"/>
              </a:xfrm>
              <a:custGeom>
                <a:avLst/>
                <a:gdLst/>
                <a:ahLst/>
                <a:cxnLst>
                  <a:cxn ang="0">
                    <a:pos x="108" y="0"/>
                  </a:cxn>
                  <a:cxn ang="0">
                    <a:pos x="129" y="20"/>
                  </a:cxn>
                  <a:cxn ang="0">
                    <a:pos x="17" y="149"/>
                  </a:cxn>
                  <a:cxn ang="0">
                    <a:pos x="15" y="150"/>
                  </a:cxn>
                  <a:cxn ang="0">
                    <a:pos x="0" y="123"/>
                  </a:cxn>
                  <a:cxn ang="0">
                    <a:pos x="108" y="0"/>
                  </a:cxn>
                </a:cxnLst>
                <a:rect l="0" t="0" r="r" b="b"/>
                <a:pathLst>
                  <a:path w="129" h="150">
                    <a:moveTo>
                      <a:pt x="108" y="0"/>
                    </a:moveTo>
                    <a:lnTo>
                      <a:pt x="129" y="20"/>
                    </a:lnTo>
                    <a:lnTo>
                      <a:pt x="17" y="149"/>
                    </a:lnTo>
                    <a:lnTo>
                      <a:pt x="15" y="150"/>
                    </a:lnTo>
                    <a:lnTo>
                      <a:pt x="0" y="123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57"/>
              <p:cNvSpPr>
                <a:spLocks/>
              </p:cNvSpPr>
              <p:nvPr/>
            </p:nvSpPr>
            <p:spPr bwMode="auto">
              <a:xfrm>
                <a:off x="890" y="775"/>
                <a:ext cx="43" cy="27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171" y="27"/>
                  </a:cxn>
                  <a:cxn ang="0">
                    <a:pos x="12" y="136"/>
                  </a:cxn>
                  <a:cxn ang="0">
                    <a:pos x="9" y="137"/>
                  </a:cxn>
                  <a:cxn ang="0">
                    <a:pos x="0" y="106"/>
                  </a:cxn>
                  <a:cxn ang="0">
                    <a:pos x="156" y="0"/>
                  </a:cxn>
                </a:cxnLst>
                <a:rect l="0" t="0" r="r" b="b"/>
                <a:pathLst>
                  <a:path w="171" h="137">
                    <a:moveTo>
                      <a:pt x="156" y="0"/>
                    </a:moveTo>
                    <a:lnTo>
                      <a:pt x="171" y="27"/>
                    </a:lnTo>
                    <a:lnTo>
                      <a:pt x="12" y="136"/>
                    </a:lnTo>
                    <a:lnTo>
                      <a:pt x="9" y="137"/>
                    </a:lnTo>
                    <a:lnTo>
                      <a:pt x="0" y="10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58"/>
              <p:cNvSpPr>
                <a:spLocks/>
              </p:cNvSpPr>
              <p:nvPr/>
            </p:nvSpPr>
            <p:spPr bwMode="auto">
              <a:xfrm>
                <a:off x="843" y="796"/>
                <a:ext cx="49" cy="20"/>
              </a:xfrm>
              <a:custGeom>
                <a:avLst/>
                <a:gdLst/>
                <a:ahLst/>
                <a:cxnLst>
                  <a:cxn ang="0">
                    <a:pos x="189" y="0"/>
                  </a:cxn>
                  <a:cxn ang="0">
                    <a:pos x="198" y="31"/>
                  </a:cxn>
                  <a:cxn ang="0">
                    <a:pos x="7" y="99"/>
                  </a:cxn>
                  <a:cxn ang="0">
                    <a:pos x="6" y="100"/>
                  </a:cxn>
                  <a:cxn ang="0">
                    <a:pos x="0" y="68"/>
                  </a:cxn>
                  <a:cxn ang="0">
                    <a:pos x="189" y="0"/>
                  </a:cxn>
                </a:cxnLst>
                <a:rect l="0" t="0" r="r" b="b"/>
                <a:pathLst>
                  <a:path w="198" h="100">
                    <a:moveTo>
                      <a:pt x="189" y="0"/>
                    </a:moveTo>
                    <a:lnTo>
                      <a:pt x="198" y="31"/>
                    </a:lnTo>
                    <a:lnTo>
                      <a:pt x="7" y="99"/>
                    </a:lnTo>
                    <a:lnTo>
                      <a:pt x="6" y="100"/>
                    </a:lnTo>
                    <a:lnTo>
                      <a:pt x="0" y="68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59"/>
              <p:cNvSpPr>
                <a:spLocks/>
              </p:cNvSpPr>
              <p:nvPr/>
            </p:nvSpPr>
            <p:spPr bwMode="auto">
              <a:xfrm>
                <a:off x="780" y="810"/>
                <a:ext cx="65" cy="20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259" y="32"/>
                  </a:cxn>
                  <a:cxn ang="0">
                    <a:pos x="5" y="101"/>
                  </a:cxn>
                  <a:cxn ang="0">
                    <a:pos x="4" y="101"/>
                  </a:cxn>
                  <a:cxn ang="0">
                    <a:pos x="0" y="68"/>
                  </a:cxn>
                  <a:cxn ang="0">
                    <a:pos x="253" y="0"/>
                  </a:cxn>
                </a:cxnLst>
                <a:rect l="0" t="0" r="r" b="b"/>
                <a:pathLst>
                  <a:path w="259" h="101">
                    <a:moveTo>
                      <a:pt x="253" y="0"/>
                    </a:moveTo>
                    <a:lnTo>
                      <a:pt x="259" y="32"/>
                    </a:lnTo>
                    <a:lnTo>
                      <a:pt x="5" y="101"/>
                    </a:lnTo>
                    <a:lnTo>
                      <a:pt x="4" y="101"/>
                    </a:lnTo>
                    <a:lnTo>
                      <a:pt x="0" y="68"/>
                    </a:ln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60"/>
              <p:cNvSpPr>
                <a:spLocks/>
              </p:cNvSpPr>
              <p:nvPr/>
            </p:nvSpPr>
            <p:spPr bwMode="auto">
              <a:xfrm>
                <a:off x="706" y="823"/>
                <a:ext cx="75" cy="17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298" y="33"/>
                  </a:cxn>
                  <a:cxn ang="0">
                    <a:pos x="3" y="82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294" y="0"/>
                  </a:cxn>
                </a:cxnLst>
                <a:rect l="0" t="0" r="r" b="b"/>
                <a:pathLst>
                  <a:path w="298" h="82">
                    <a:moveTo>
                      <a:pt x="294" y="0"/>
                    </a:moveTo>
                    <a:lnTo>
                      <a:pt x="298" y="33"/>
                    </a:lnTo>
                    <a:lnTo>
                      <a:pt x="3" y="82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2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61"/>
              <p:cNvSpPr>
                <a:spLocks/>
              </p:cNvSpPr>
              <p:nvPr/>
            </p:nvSpPr>
            <p:spPr bwMode="auto">
              <a:xfrm>
                <a:off x="627" y="833"/>
                <a:ext cx="80" cy="19"/>
              </a:xfrm>
              <a:custGeom>
                <a:avLst/>
                <a:gdLst/>
                <a:ahLst/>
                <a:cxnLst>
                  <a:cxn ang="0">
                    <a:pos x="318" y="0"/>
                  </a:cxn>
                  <a:cxn ang="0">
                    <a:pos x="321" y="32"/>
                  </a:cxn>
                  <a:cxn ang="0">
                    <a:pos x="3" y="92"/>
                  </a:cxn>
                  <a:cxn ang="0">
                    <a:pos x="3" y="92"/>
                  </a:cxn>
                  <a:cxn ang="0">
                    <a:pos x="0" y="58"/>
                  </a:cxn>
                  <a:cxn ang="0">
                    <a:pos x="318" y="0"/>
                  </a:cxn>
                </a:cxnLst>
                <a:rect l="0" t="0" r="r" b="b"/>
                <a:pathLst>
                  <a:path w="321" h="92">
                    <a:moveTo>
                      <a:pt x="318" y="0"/>
                    </a:moveTo>
                    <a:lnTo>
                      <a:pt x="321" y="32"/>
                    </a:lnTo>
                    <a:lnTo>
                      <a:pt x="3" y="92"/>
                    </a:lnTo>
                    <a:lnTo>
                      <a:pt x="3" y="92"/>
                    </a:lnTo>
                    <a:lnTo>
                      <a:pt x="0" y="58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62"/>
              <p:cNvSpPr>
                <a:spLocks/>
              </p:cNvSpPr>
              <p:nvPr/>
            </p:nvSpPr>
            <p:spPr bwMode="auto">
              <a:xfrm>
                <a:off x="547" y="845"/>
                <a:ext cx="80" cy="14"/>
              </a:xfrm>
              <a:custGeom>
                <a:avLst/>
                <a:gdLst/>
                <a:ahLst/>
                <a:cxnLst>
                  <a:cxn ang="0">
                    <a:pos x="320" y="0"/>
                  </a:cxn>
                  <a:cxn ang="0">
                    <a:pos x="323" y="34"/>
                  </a:cxn>
                  <a:cxn ang="0">
                    <a:pos x="5" y="72"/>
                  </a:cxn>
                  <a:cxn ang="0">
                    <a:pos x="0" y="40"/>
                  </a:cxn>
                  <a:cxn ang="0">
                    <a:pos x="1" y="40"/>
                  </a:cxn>
                  <a:cxn ang="0">
                    <a:pos x="320" y="0"/>
                  </a:cxn>
                </a:cxnLst>
                <a:rect l="0" t="0" r="r" b="b"/>
                <a:pathLst>
                  <a:path w="323" h="72">
                    <a:moveTo>
                      <a:pt x="320" y="0"/>
                    </a:moveTo>
                    <a:lnTo>
                      <a:pt x="323" y="34"/>
                    </a:lnTo>
                    <a:lnTo>
                      <a:pt x="5" y="72"/>
                    </a:lnTo>
                    <a:lnTo>
                      <a:pt x="0" y="40"/>
                    </a:lnTo>
                    <a:lnTo>
                      <a:pt x="1" y="40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63"/>
              <p:cNvSpPr>
                <a:spLocks/>
              </p:cNvSpPr>
              <p:nvPr/>
            </p:nvSpPr>
            <p:spPr bwMode="auto">
              <a:xfrm>
                <a:off x="469" y="853"/>
                <a:ext cx="79" cy="20"/>
              </a:xfrm>
              <a:custGeom>
                <a:avLst/>
                <a:gdLst/>
                <a:ahLst/>
                <a:cxnLst>
                  <a:cxn ang="0">
                    <a:pos x="310" y="0"/>
                  </a:cxn>
                  <a:cxn ang="0">
                    <a:pos x="315" y="32"/>
                  </a:cxn>
                  <a:cxn ang="0">
                    <a:pos x="5" y="101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310" y="0"/>
                  </a:cxn>
                </a:cxnLst>
                <a:rect l="0" t="0" r="r" b="b"/>
                <a:pathLst>
                  <a:path w="315" h="101">
                    <a:moveTo>
                      <a:pt x="310" y="0"/>
                    </a:moveTo>
                    <a:lnTo>
                      <a:pt x="315" y="32"/>
                    </a:lnTo>
                    <a:lnTo>
                      <a:pt x="5" y="101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Freeform 64"/>
              <p:cNvSpPr>
                <a:spLocks/>
              </p:cNvSpPr>
              <p:nvPr/>
            </p:nvSpPr>
            <p:spPr bwMode="auto">
              <a:xfrm>
                <a:off x="399" y="867"/>
                <a:ext cx="72" cy="20"/>
              </a:xfrm>
              <a:custGeom>
                <a:avLst/>
                <a:gdLst/>
                <a:ahLst/>
                <a:cxnLst>
                  <a:cxn ang="0">
                    <a:pos x="281" y="0"/>
                  </a:cxn>
                  <a:cxn ang="0">
                    <a:pos x="286" y="32"/>
                  </a:cxn>
                  <a:cxn ang="0">
                    <a:pos x="8" y="100"/>
                  </a:cxn>
                  <a:cxn ang="0">
                    <a:pos x="0" y="69"/>
                  </a:cxn>
                  <a:cxn ang="0">
                    <a:pos x="2" y="68"/>
                  </a:cxn>
                  <a:cxn ang="0">
                    <a:pos x="281" y="0"/>
                  </a:cxn>
                </a:cxnLst>
                <a:rect l="0" t="0" r="r" b="b"/>
                <a:pathLst>
                  <a:path w="286" h="100">
                    <a:moveTo>
                      <a:pt x="281" y="0"/>
                    </a:moveTo>
                    <a:lnTo>
                      <a:pt x="286" y="32"/>
                    </a:lnTo>
                    <a:lnTo>
                      <a:pt x="8" y="100"/>
                    </a:lnTo>
                    <a:lnTo>
                      <a:pt x="0" y="69"/>
                    </a:lnTo>
                    <a:lnTo>
                      <a:pt x="2" y="68"/>
                    </a:lnTo>
                    <a:lnTo>
                      <a:pt x="28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" name="Freeform 65"/>
              <p:cNvSpPr>
                <a:spLocks/>
              </p:cNvSpPr>
              <p:nvPr/>
            </p:nvSpPr>
            <p:spPr bwMode="auto">
              <a:xfrm>
                <a:off x="359" y="881"/>
                <a:ext cx="42" cy="20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169" y="31"/>
                  </a:cxn>
                  <a:cxn ang="0">
                    <a:pos x="12" y="100"/>
                  </a:cxn>
                  <a:cxn ang="0">
                    <a:pos x="0" y="70"/>
                  </a:cxn>
                  <a:cxn ang="0">
                    <a:pos x="3" y="69"/>
                  </a:cxn>
                  <a:cxn ang="0">
                    <a:pos x="161" y="0"/>
                  </a:cxn>
                </a:cxnLst>
                <a:rect l="0" t="0" r="r" b="b"/>
                <a:pathLst>
                  <a:path w="169" h="100">
                    <a:moveTo>
                      <a:pt x="161" y="0"/>
                    </a:moveTo>
                    <a:lnTo>
                      <a:pt x="169" y="31"/>
                    </a:lnTo>
                    <a:lnTo>
                      <a:pt x="12" y="100"/>
                    </a:lnTo>
                    <a:lnTo>
                      <a:pt x="0" y="70"/>
                    </a:lnTo>
                    <a:lnTo>
                      <a:pt x="3" y="69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Freeform 66"/>
              <p:cNvSpPr>
                <a:spLocks/>
              </p:cNvSpPr>
              <p:nvPr/>
            </p:nvSpPr>
            <p:spPr bwMode="auto">
              <a:xfrm>
                <a:off x="341" y="895"/>
                <a:ext cx="21" cy="15"/>
              </a:xfrm>
              <a:custGeom>
                <a:avLst/>
                <a:gdLst/>
                <a:ahLst/>
                <a:cxnLst>
                  <a:cxn ang="0">
                    <a:pos x="71" y="0"/>
                  </a:cxn>
                  <a:cxn ang="0">
                    <a:pos x="83" y="30"/>
                  </a:cxn>
                  <a:cxn ang="0">
                    <a:pos x="37" y="62"/>
                  </a:cxn>
                  <a:cxn ang="0">
                    <a:pos x="1" y="79"/>
                  </a:cxn>
                  <a:cxn ang="0">
                    <a:pos x="0" y="49"/>
                  </a:cxn>
                  <a:cxn ang="0">
                    <a:pos x="71" y="0"/>
                  </a:cxn>
                </a:cxnLst>
                <a:rect l="0" t="0" r="r" b="b"/>
                <a:pathLst>
                  <a:path w="83" h="79">
                    <a:moveTo>
                      <a:pt x="71" y="0"/>
                    </a:moveTo>
                    <a:lnTo>
                      <a:pt x="83" y="30"/>
                    </a:lnTo>
                    <a:lnTo>
                      <a:pt x="37" y="62"/>
                    </a:lnTo>
                    <a:lnTo>
                      <a:pt x="1" y="79"/>
                    </a:lnTo>
                    <a:lnTo>
                      <a:pt x="0" y="49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0" name="Freeform 67"/>
              <p:cNvSpPr>
                <a:spLocks/>
              </p:cNvSpPr>
              <p:nvPr/>
            </p:nvSpPr>
            <p:spPr bwMode="auto">
              <a:xfrm>
                <a:off x="341" y="907"/>
                <a:ext cx="60" cy="2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36" y="0"/>
                  </a:cxn>
                  <a:cxn ang="0">
                    <a:pos x="240" y="104"/>
                  </a:cxn>
                  <a:cxn ang="0">
                    <a:pos x="231" y="135"/>
                  </a:cxn>
                  <a:cxn ang="0">
                    <a:pos x="231" y="135"/>
                  </a:cxn>
                  <a:cxn ang="0">
                    <a:pos x="0" y="17"/>
                  </a:cxn>
                </a:cxnLst>
                <a:rect l="0" t="0" r="r" b="b"/>
                <a:pathLst>
                  <a:path w="240" h="135">
                    <a:moveTo>
                      <a:pt x="0" y="17"/>
                    </a:moveTo>
                    <a:lnTo>
                      <a:pt x="36" y="0"/>
                    </a:lnTo>
                    <a:lnTo>
                      <a:pt x="240" y="104"/>
                    </a:lnTo>
                    <a:lnTo>
                      <a:pt x="231" y="135"/>
                    </a:lnTo>
                    <a:lnTo>
                      <a:pt x="231" y="1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" name="Freeform 68"/>
              <p:cNvSpPr>
                <a:spLocks/>
              </p:cNvSpPr>
              <p:nvPr/>
            </p:nvSpPr>
            <p:spPr bwMode="auto">
              <a:xfrm>
                <a:off x="399" y="928"/>
                <a:ext cx="76" cy="31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9" y="0"/>
                  </a:cxn>
                  <a:cxn ang="0">
                    <a:pos x="304" y="127"/>
                  </a:cxn>
                  <a:cxn ang="0">
                    <a:pos x="304" y="129"/>
                  </a:cxn>
                  <a:cxn ang="0">
                    <a:pos x="294" y="158"/>
                  </a:cxn>
                  <a:cxn ang="0">
                    <a:pos x="0" y="31"/>
                  </a:cxn>
                </a:cxnLst>
                <a:rect l="0" t="0" r="r" b="b"/>
                <a:pathLst>
                  <a:path w="304" h="158">
                    <a:moveTo>
                      <a:pt x="0" y="31"/>
                    </a:moveTo>
                    <a:lnTo>
                      <a:pt x="9" y="0"/>
                    </a:lnTo>
                    <a:lnTo>
                      <a:pt x="304" y="127"/>
                    </a:lnTo>
                    <a:lnTo>
                      <a:pt x="304" y="129"/>
                    </a:lnTo>
                    <a:lnTo>
                      <a:pt x="294" y="158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2" name="Freeform 69"/>
              <p:cNvSpPr>
                <a:spLocks/>
              </p:cNvSpPr>
              <p:nvPr/>
            </p:nvSpPr>
            <p:spPr bwMode="auto">
              <a:xfrm>
                <a:off x="473" y="954"/>
                <a:ext cx="68" cy="33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0" y="0"/>
                  </a:cxn>
                  <a:cxn ang="0">
                    <a:pos x="273" y="137"/>
                  </a:cxn>
                  <a:cxn ang="0">
                    <a:pos x="274" y="137"/>
                  </a:cxn>
                  <a:cxn ang="0">
                    <a:pos x="262" y="167"/>
                  </a:cxn>
                  <a:cxn ang="0">
                    <a:pos x="0" y="29"/>
                  </a:cxn>
                </a:cxnLst>
                <a:rect l="0" t="0" r="r" b="b"/>
                <a:pathLst>
                  <a:path w="274" h="167">
                    <a:moveTo>
                      <a:pt x="0" y="29"/>
                    </a:moveTo>
                    <a:lnTo>
                      <a:pt x="10" y="0"/>
                    </a:lnTo>
                    <a:lnTo>
                      <a:pt x="273" y="137"/>
                    </a:lnTo>
                    <a:lnTo>
                      <a:pt x="274" y="137"/>
                    </a:lnTo>
                    <a:lnTo>
                      <a:pt x="262" y="167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" name="Freeform 70"/>
              <p:cNvSpPr>
                <a:spLocks/>
              </p:cNvSpPr>
              <p:nvPr/>
            </p:nvSpPr>
            <p:spPr bwMode="auto">
              <a:xfrm>
                <a:off x="538" y="981"/>
                <a:ext cx="67" cy="3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2" y="0"/>
                  </a:cxn>
                  <a:cxn ang="0">
                    <a:pos x="267" y="167"/>
                  </a:cxn>
                  <a:cxn ang="0">
                    <a:pos x="268" y="168"/>
                  </a:cxn>
                  <a:cxn ang="0">
                    <a:pos x="254" y="196"/>
                  </a:cxn>
                  <a:cxn ang="0">
                    <a:pos x="0" y="30"/>
                  </a:cxn>
                </a:cxnLst>
                <a:rect l="0" t="0" r="r" b="b"/>
                <a:pathLst>
                  <a:path w="268" h="196">
                    <a:moveTo>
                      <a:pt x="0" y="30"/>
                    </a:moveTo>
                    <a:lnTo>
                      <a:pt x="12" y="0"/>
                    </a:lnTo>
                    <a:lnTo>
                      <a:pt x="267" y="167"/>
                    </a:lnTo>
                    <a:lnTo>
                      <a:pt x="268" y="168"/>
                    </a:lnTo>
                    <a:lnTo>
                      <a:pt x="254" y="19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Freeform 71"/>
              <p:cNvSpPr>
                <a:spLocks/>
              </p:cNvSpPr>
              <p:nvPr/>
            </p:nvSpPr>
            <p:spPr bwMode="auto">
              <a:xfrm>
                <a:off x="601" y="1015"/>
                <a:ext cx="54" cy="38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4" y="0"/>
                  </a:cxn>
                  <a:cxn ang="0">
                    <a:pos x="213" y="168"/>
                  </a:cxn>
                  <a:cxn ang="0">
                    <a:pos x="215" y="170"/>
                  </a:cxn>
                  <a:cxn ang="0">
                    <a:pos x="196" y="194"/>
                  </a:cxn>
                  <a:cxn ang="0">
                    <a:pos x="0" y="28"/>
                  </a:cxn>
                </a:cxnLst>
                <a:rect l="0" t="0" r="r" b="b"/>
                <a:pathLst>
                  <a:path w="215" h="194">
                    <a:moveTo>
                      <a:pt x="0" y="28"/>
                    </a:moveTo>
                    <a:lnTo>
                      <a:pt x="14" y="0"/>
                    </a:lnTo>
                    <a:lnTo>
                      <a:pt x="213" y="168"/>
                    </a:lnTo>
                    <a:lnTo>
                      <a:pt x="215" y="170"/>
                    </a:lnTo>
                    <a:lnTo>
                      <a:pt x="196" y="19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" name="Freeform 72"/>
              <p:cNvSpPr>
                <a:spLocks/>
              </p:cNvSpPr>
              <p:nvPr/>
            </p:nvSpPr>
            <p:spPr bwMode="auto">
              <a:xfrm>
                <a:off x="651" y="1049"/>
                <a:ext cx="35" cy="39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9" y="0"/>
                  </a:cxn>
                  <a:cxn ang="0">
                    <a:pos x="140" y="177"/>
                  </a:cxn>
                  <a:cxn ang="0">
                    <a:pos x="142" y="185"/>
                  </a:cxn>
                  <a:cxn ang="0">
                    <a:pos x="117" y="196"/>
                  </a:cxn>
                  <a:cxn ang="0">
                    <a:pos x="0" y="24"/>
                  </a:cxn>
                </a:cxnLst>
                <a:rect l="0" t="0" r="r" b="b"/>
                <a:pathLst>
                  <a:path w="142" h="196">
                    <a:moveTo>
                      <a:pt x="0" y="24"/>
                    </a:moveTo>
                    <a:lnTo>
                      <a:pt x="19" y="0"/>
                    </a:lnTo>
                    <a:lnTo>
                      <a:pt x="140" y="177"/>
                    </a:lnTo>
                    <a:lnTo>
                      <a:pt x="142" y="185"/>
                    </a:lnTo>
                    <a:lnTo>
                      <a:pt x="117" y="19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6" name="Freeform 73"/>
              <p:cNvSpPr>
                <a:spLocks/>
              </p:cNvSpPr>
              <p:nvPr/>
            </p:nvSpPr>
            <p:spPr bwMode="auto">
              <a:xfrm>
                <a:off x="680" y="1086"/>
                <a:ext cx="16" cy="50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65" y="245"/>
                  </a:cxn>
                  <a:cxn ang="0">
                    <a:pos x="65" y="247"/>
                  </a:cxn>
                  <a:cxn ang="0">
                    <a:pos x="39" y="251"/>
                  </a:cxn>
                  <a:cxn ang="0">
                    <a:pos x="0" y="11"/>
                  </a:cxn>
                </a:cxnLst>
                <a:rect l="0" t="0" r="r" b="b"/>
                <a:pathLst>
                  <a:path w="65" h="251">
                    <a:moveTo>
                      <a:pt x="0" y="11"/>
                    </a:moveTo>
                    <a:lnTo>
                      <a:pt x="25" y="0"/>
                    </a:lnTo>
                    <a:lnTo>
                      <a:pt x="65" y="245"/>
                    </a:lnTo>
                    <a:lnTo>
                      <a:pt x="65" y="247"/>
                    </a:lnTo>
                    <a:lnTo>
                      <a:pt x="39" y="25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Freeform 74"/>
              <p:cNvSpPr>
                <a:spLocks/>
              </p:cNvSpPr>
              <p:nvPr/>
            </p:nvSpPr>
            <p:spPr bwMode="auto">
              <a:xfrm>
                <a:off x="689" y="1135"/>
                <a:ext cx="9" cy="4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6" y="0"/>
                  </a:cxn>
                  <a:cxn ang="0">
                    <a:pos x="34" y="197"/>
                  </a:cxn>
                  <a:cxn ang="0">
                    <a:pos x="34" y="198"/>
                  </a:cxn>
                  <a:cxn ang="0">
                    <a:pos x="8" y="198"/>
                  </a:cxn>
                  <a:cxn ang="0">
                    <a:pos x="0" y="4"/>
                  </a:cxn>
                </a:cxnLst>
                <a:rect l="0" t="0" r="r" b="b"/>
                <a:pathLst>
                  <a:path w="34" h="198">
                    <a:moveTo>
                      <a:pt x="0" y="4"/>
                    </a:moveTo>
                    <a:lnTo>
                      <a:pt x="26" y="0"/>
                    </a:lnTo>
                    <a:lnTo>
                      <a:pt x="34" y="197"/>
                    </a:lnTo>
                    <a:lnTo>
                      <a:pt x="34" y="198"/>
                    </a:lnTo>
                    <a:lnTo>
                      <a:pt x="8" y="198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" name="Freeform 75"/>
              <p:cNvSpPr>
                <a:spLocks/>
              </p:cNvSpPr>
              <p:nvPr/>
            </p:nvSpPr>
            <p:spPr bwMode="auto">
              <a:xfrm>
                <a:off x="691" y="1175"/>
                <a:ext cx="7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0"/>
                  </a:cxn>
                  <a:cxn ang="0">
                    <a:pos x="26" y="177"/>
                  </a:cxn>
                  <a:cxn ang="0">
                    <a:pos x="26" y="177"/>
                  </a:cxn>
                  <a:cxn ang="0">
                    <a:pos x="0" y="176"/>
                  </a:cxn>
                  <a:cxn ang="0">
                    <a:pos x="0" y="0"/>
                  </a:cxn>
                </a:cxnLst>
                <a:rect l="0" t="0" r="r" b="b"/>
                <a:pathLst>
                  <a:path w="26" h="177">
                    <a:moveTo>
                      <a:pt x="0" y="0"/>
                    </a:moveTo>
                    <a:lnTo>
                      <a:pt x="26" y="0"/>
                    </a:lnTo>
                    <a:lnTo>
                      <a:pt x="26" y="177"/>
                    </a:lnTo>
                    <a:lnTo>
                      <a:pt x="26" y="177"/>
                    </a:lnTo>
                    <a:lnTo>
                      <a:pt x="0" y="1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Freeform 76"/>
              <p:cNvSpPr>
                <a:spLocks/>
              </p:cNvSpPr>
              <p:nvPr/>
            </p:nvSpPr>
            <p:spPr bwMode="auto">
              <a:xfrm>
                <a:off x="689" y="1210"/>
                <a:ext cx="9" cy="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218"/>
                  </a:cxn>
                  <a:cxn ang="0">
                    <a:pos x="26" y="221"/>
                  </a:cxn>
                  <a:cxn ang="0">
                    <a:pos x="0" y="216"/>
                  </a:cxn>
                  <a:cxn ang="0">
                    <a:pos x="8" y="0"/>
                  </a:cxn>
                </a:cxnLst>
                <a:rect l="0" t="0" r="r" b="b"/>
                <a:pathLst>
                  <a:path w="34" h="221">
                    <a:moveTo>
                      <a:pt x="8" y="0"/>
                    </a:moveTo>
                    <a:lnTo>
                      <a:pt x="34" y="1"/>
                    </a:lnTo>
                    <a:lnTo>
                      <a:pt x="26" y="218"/>
                    </a:lnTo>
                    <a:lnTo>
                      <a:pt x="26" y="221"/>
                    </a:lnTo>
                    <a:lnTo>
                      <a:pt x="0" y="21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" name="Freeform 77"/>
              <p:cNvSpPr>
                <a:spLocks/>
              </p:cNvSpPr>
              <p:nvPr/>
            </p:nvSpPr>
            <p:spPr bwMode="auto">
              <a:xfrm>
                <a:off x="684" y="1253"/>
                <a:ext cx="12" cy="3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5"/>
                  </a:cxn>
                  <a:cxn ang="0">
                    <a:pos x="25" y="161"/>
                  </a:cxn>
                  <a:cxn ang="0">
                    <a:pos x="23" y="168"/>
                  </a:cxn>
                  <a:cxn ang="0">
                    <a:pos x="0" y="152"/>
                  </a:cxn>
                  <a:cxn ang="0">
                    <a:pos x="23" y="0"/>
                  </a:cxn>
                </a:cxnLst>
                <a:rect l="0" t="0" r="r" b="b"/>
                <a:pathLst>
                  <a:path w="49" h="168">
                    <a:moveTo>
                      <a:pt x="23" y="0"/>
                    </a:moveTo>
                    <a:lnTo>
                      <a:pt x="49" y="5"/>
                    </a:lnTo>
                    <a:lnTo>
                      <a:pt x="25" y="161"/>
                    </a:lnTo>
                    <a:lnTo>
                      <a:pt x="23" y="168"/>
                    </a:lnTo>
                    <a:lnTo>
                      <a:pt x="0" y="15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" name="Freeform 78"/>
              <p:cNvSpPr>
                <a:spLocks/>
              </p:cNvSpPr>
              <p:nvPr/>
            </p:nvSpPr>
            <p:spPr bwMode="auto">
              <a:xfrm>
                <a:off x="658" y="1283"/>
                <a:ext cx="31" cy="37"/>
              </a:xfrm>
              <a:custGeom>
                <a:avLst/>
                <a:gdLst/>
                <a:ahLst/>
                <a:cxnLst>
                  <a:cxn ang="0">
                    <a:pos x="102" y="0"/>
                  </a:cxn>
                  <a:cxn ang="0">
                    <a:pos x="125" y="16"/>
                  </a:cxn>
                  <a:cxn ang="0">
                    <a:pos x="21" y="183"/>
                  </a:cxn>
                  <a:cxn ang="0">
                    <a:pos x="19" y="184"/>
                  </a:cxn>
                  <a:cxn ang="0">
                    <a:pos x="0" y="162"/>
                  </a:cxn>
                  <a:cxn ang="0">
                    <a:pos x="102" y="0"/>
                  </a:cxn>
                </a:cxnLst>
                <a:rect l="0" t="0" r="r" b="b"/>
                <a:pathLst>
                  <a:path w="125" h="184">
                    <a:moveTo>
                      <a:pt x="102" y="0"/>
                    </a:moveTo>
                    <a:lnTo>
                      <a:pt x="125" y="16"/>
                    </a:lnTo>
                    <a:lnTo>
                      <a:pt x="21" y="183"/>
                    </a:lnTo>
                    <a:lnTo>
                      <a:pt x="19" y="184"/>
                    </a:lnTo>
                    <a:lnTo>
                      <a:pt x="0" y="16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2" name="Freeform 79"/>
              <p:cNvSpPr>
                <a:spLocks/>
              </p:cNvSpPr>
              <p:nvPr/>
            </p:nvSpPr>
            <p:spPr bwMode="auto">
              <a:xfrm>
                <a:off x="634" y="1316"/>
                <a:ext cx="29" cy="27"/>
              </a:xfrm>
              <a:custGeom>
                <a:avLst/>
                <a:gdLst/>
                <a:ahLst/>
                <a:cxnLst>
                  <a:cxn ang="0">
                    <a:pos x="98" y="0"/>
                  </a:cxn>
                  <a:cxn ang="0">
                    <a:pos x="117" y="22"/>
                  </a:cxn>
                  <a:cxn ang="0">
                    <a:pos x="25" y="138"/>
                  </a:cxn>
                  <a:cxn ang="0">
                    <a:pos x="0" y="124"/>
                  </a:cxn>
                  <a:cxn ang="0">
                    <a:pos x="4" y="118"/>
                  </a:cxn>
                  <a:cxn ang="0">
                    <a:pos x="98" y="0"/>
                  </a:cxn>
                </a:cxnLst>
                <a:rect l="0" t="0" r="r" b="b"/>
                <a:pathLst>
                  <a:path w="117" h="138">
                    <a:moveTo>
                      <a:pt x="98" y="0"/>
                    </a:moveTo>
                    <a:lnTo>
                      <a:pt x="117" y="22"/>
                    </a:lnTo>
                    <a:lnTo>
                      <a:pt x="25" y="138"/>
                    </a:lnTo>
                    <a:lnTo>
                      <a:pt x="0" y="124"/>
                    </a:lnTo>
                    <a:lnTo>
                      <a:pt x="4" y="118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" name="Freeform 80"/>
              <p:cNvSpPr>
                <a:spLocks/>
              </p:cNvSpPr>
              <p:nvPr/>
            </p:nvSpPr>
            <p:spPr bwMode="auto">
              <a:xfrm>
                <a:off x="626" y="1341"/>
                <a:ext cx="14" cy="2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57" y="14"/>
                  </a:cxn>
                  <a:cxn ang="0">
                    <a:pos x="27" y="133"/>
                  </a:cxn>
                  <a:cxn ang="0">
                    <a:pos x="0" y="137"/>
                  </a:cxn>
                  <a:cxn ang="0">
                    <a:pos x="0" y="128"/>
                  </a:cxn>
                  <a:cxn ang="0">
                    <a:pos x="32" y="0"/>
                  </a:cxn>
                </a:cxnLst>
                <a:rect l="0" t="0" r="r" b="b"/>
                <a:pathLst>
                  <a:path w="57" h="137">
                    <a:moveTo>
                      <a:pt x="32" y="0"/>
                    </a:moveTo>
                    <a:lnTo>
                      <a:pt x="57" y="14"/>
                    </a:lnTo>
                    <a:lnTo>
                      <a:pt x="27" y="133"/>
                    </a:lnTo>
                    <a:lnTo>
                      <a:pt x="0" y="137"/>
                    </a:lnTo>
                    <a:lnTo>
                      <a:pt x="0" y="128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Freeform 81"/>
              <p:cNvSpPr>
                <a:spLocks/>
              </p:cNvSpPr>
              <p:nvPr/>
            </p:nvSpPr>
            <p:spPr bwMode="auto">
              <a:xfrm>
                <a:off x="626" y="1367"/>
                <a:ext cx="14" cy="27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7" y="0"/>
                  </a:cxn>
                  <a:cxn ang="0">
                    <a:pos x="57" y="121"/>
                  </a:cxn>
                  <a:cxn ang="0">
                    <a:pos x="33" y="136"/>
                  </a:cxn>
                  <a:cxn ang="0">
                    <a:pos x="32" y="132"/>
                  </a:cxn>
                  <a:cxn ang="0">
                    <a:pos x="0" y="4"/>
                  </a:cxn>
                </a:cxnLst>
                <a:rect l="0" t="0" r="r" b="b"/>
                <a:pathLst>
                  <a:path w="57" h="136">
                    <a:moveTo>
                      <a:pt x="0" y="4"/>
                    </a:moveTo>
                    <a:lnTo>
                      <a:pt x="27" y="0"/>
                    </a:lnTo>
                    <a:lnTo>
                      <a:pt x="57" y="121"/>
                    </a:lnTo>
                    <a:lnTo>
                      <a:pt x="33" y="136"/>
                    </a:lnTo>
                    <a:lnTo>
                      <a:pt x="32" y="13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5" name="Freeform 82"/>
              <p:cNvSpPr>
                <a:spLocks/>
              </p:cNvSpPr>
              <p:nvPr/>
            </p:nvSpPr>
            <p:spPr bwMode="auto">
              <a:xfrm>
                <a:off x="634" y="1391"/>
                <a:ext cx="22" cy="3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4" y="0"/>
                  </a:cxn>
                  <a:cxn ang="0">
                    <a:pos x="87" y="136"/>
                  </a:cxn>
                  <a:cxn ang="0">
                    <a:pos x="88" y="140"/>
                  </a:cxn>
                  <a:cxn ang="0">
                    <a:pos x="63" y="151"/>
                  </a:cxn>
                  <a:cxn ang="0">
                    <a:pos x="0" y="15"/>
                  </a:cxn>
                </a:cxnLst>
                <a:rect l="0" t="0" r="r" b="b"/>
                <a:pathLst>
                  <a:path w="88" h="151">
                    <a:moveTo>
                      <a:pt x="0" y="15"/>
                    </a:moveTo>
                    <a:lnTo>
                      <a:pt x="24" y="0"/>
                    </a:lnTo>
                    <a:lnTo>
                      <a:pt x="87" y="136"/>
                    </a:lnTo>
                    <a:lnTo>
                      <a:pt x="88" y="140"/>
                    </a:lnTo>
                    <a:lnTo>
                      <a:pt x="63" y="15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Freeform 83"/>
              <p:cNvSpPr>
                <a:spLocks/>
              </p:cNvSpPr>
              <p:nvPr/>
            </p:nvSpPr>
            <p:spPr bwMode="auto">
              <a:xfrm>
                <a:off x="650" y="1419"/>
                <a:ext cx="14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57" y="127"/>
                  </a:cxn>
                  <a:cxn ang="0">
                    <a:pos x="57" y="134"/>
                  </a:cxn>
                  <a:cxn ang="0">
                    <a:pos x="31" y="134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25" y="0"/>
                    </a:lnTo>
                    <a:lnTo>
                      <a:pt x="57" y="127"/>
                    </a:lnTo>
                    <a:lnTo>
                      <a:pt x="57" y="134"/>
                    </a:lnTo>
                    <a:lnTo>
                      <a:pt x="31" y="13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" name="Freeform 84"/>
              <p:cNvSpPr>
                <a:spLocks/>
              </p:cNvSpPr>
              <p:nvPr/>
            </p:nvSpPr>
            <p:spPr bwMode="auto">
              <a:xfrm>
                <a:off x="656" y="1446"/>
                <a:ext cx="8" cy="3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0"/>
                  </a:cxn>
                  <a:cxn ang="0">
                    <a:pos x="26" y="147"/>
                  </a:cxn>
                  <a:cxn ang="0">
                    <a:pos x="25" y="153"/>
                  </a:cxn>
                  <a:cxn ang="0">
                    <a:pos x="0" y="141"/>
                  </a:cxn>
                  <a:cxn ang="0">
                    <a:pos x="8" y="0"/>
                  </a:cxn>
                </a:cxnLst>
                <a:rect l="0" t="0" r="r" b="b"/>
                <a:pathLst>
                  <a:path w="34" h="153">
                    <a:moveTo>
                      <a:pt x="8" y="0"/>
                    </a:moveTo>
                    <a:lnTo>
                      <a:pt x="34" y="0"/>
                    </a:lnTo>
                    <a:lnTo>
                      <a:pt x="26" y="147"/>
                    </a:lnTo>
                    <a:lnTo>
                      <a:pt x="25" y="153"/>
                    </a:lnTo>
                    <a:lnTo>
                      <a:pt x="0" y="14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Freeform 85"/>
              <p:cNvSpPr>
                <a:spLocks/>
              </p:cNvSpPr>
              <p:nvPr/>
            </p:nvSpPr>
            <p:spPr bwMode="auto">
              <a:xfrm>
                <a:off x="638" y="1474"/>
                <a:ext cx="24" cy="36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95" y="12"/>
                  </a:cxn>
                  <a:cxn ang="0">
                    <a:pos x="24" y="179"/>
                  </a:cxn>
                  <a:cxn ang="0">
                    <a:pos x="0" y="164"/>
                  </a:cxn>
                  <a:cxn ang="0">
                    <a:pos x="0" y="163"/>
                  </a:cxn>
                  <a:cxn ang="0">
                    <a:pos x="70" y="0"/>
                  </a:cxn>
                </a:cxnLst>
                <a:rect l="0" t="0" r="r" b="b"/>
                <a:pathLst>
                  <a:path w="95" h="179">
                    <a:moveTo>
                      <a:pt x="70" y="0"/>
                    </a:moveTo>
                    <a:lnTo>
                      <a:pt x="95" y="12"/>
                    </a:lnTo>
                    <a:lnTo>
                      <a:pt x="24" y="179"/>
                    </a:lnTo>
                    <a:lnTo>
                      <a:pt x="0" y="164"/>
                    </a:lnTo>
                    <a:lnTo>
                      <a:pt x="0" y="163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" name="Freeform 86"/>
              <p:cNvSpPr>
                <a:spLocks/>
              </p:cNvSpPr>
              <p:nvPr/>
            </p:nvSpPr>
            <p:spPr bwMode="auto">
              <a:xfrm>
                <a:off x="624" y="1507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5"/>
                  </a:cxn>
                  <a:cxn ang="0">
                    <a:pos x="24" y="161"/>
                  </a:cxn>
                  <a:cxn ang="0">
                    <a:pos x="0" y="148"/>
                  </a:cxn>
                  <a:cxn ang="0">
                    <a:pos x="0" y="148"/>
                  </a:cxn>
                  <a:cxn ang="0">
                    <a:pos x="56" y="0"/>
                  </a:cxn>
                </a:cxnLst>
                <a:rect l="0" t="0" r="r" b="b"/>
                <a:pathLst>
                  <a:path w="80" h="161">
                    <a:moveTo>
                      <a:pt x="56" y="0"/>
                    </a:moveTo>
                    <a:lnTo>
                      <a:pt x="80" y="15"/>
                    </a:lnTo>
                    <a:lnTo>
                      <a:pt x="24" y="161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" name="Freeform 87"/>
              <p:cNvSpPr>
                <a:spLocks/>
              </p:cNvSpPr>
              <p:nvPr/>
            </p:nvSpPr>
            <p:spPr bwMode="auto">
              <a:xfrm>
                <a:off x="610" y="1537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3"/>
                  </a:cxn>
                  <a:cxn ang="0">
                    <a:pos x="25" y="160"/>
                  </a:cxn>
                  <a:cxn ang="0">
                    <a:pos x="0" y="150"/>
                  </a:cxn>
                  <a:cxn ang="0">
                    <a:pos x="1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0">
                    <a:moveTo>
                      <a:pt x="56" y="0"/>
                    </a:moveTo>
                    <a:lnTo>
                      <a:pt x="80" y="13"/>
                    </a:lnTo>
                    <a:lnTo>
                      <a:pt x="25" y="160"/>
                    </a:lnTo>
                    <a:lnTo>
                      <a:pt x="0" y="150"/>
                    </a:lnTo>
                    <a:lnTo>
                      <a:pt x="1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" name="Freeform 88"/>
              <p:cNvSpPr>
                <a:spLocks/>
              </p:cNvSpPr>
              <p:nvPr/>
            </p:nvSpPr>
            <p:spPr bwMode="auto">
              <a:xfrm>
                <a:off x="604" y="1567"/>
                <a:ext cx="12" cy="2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9" y="10"/>
                  </a:cxn>
                  <a:cxn ang="0">
                    <a:pos x="26" y="116"/>
                  </a:cxn>
                  <a:cxn ang="0">
                    <a:pos x="0" y="114"/>
                  </a:cxn>
                  <a:cxn ang="0">
                    <a:pos x="13" y="112"/>
                  </a:cxn>
                  <a:cxn ang="0">
                    <a:pos x="0" y="107"/>
                  </a:cxn>
                  <a:cxn ang="0">
                    <a:pos x="24" y="0"/>
                  </a:cxn>
                </a:cxnLst>
                <a:rect l="0" t="0" r="r" b="b"/>
                <a:pathLst>
                  <a:path w="49" h="116">
                    <a:moveTo>
                      <a:pt x="24" y="0"/>
                    </a:moveTo>
                    <a:lnTo>
                      <a:pt x="49" y="10"/>
                    </a:lnTo>
                    <a:lnTo>
                      <a:pt x="26" y="116"/>
                    </a:lnTo>
                    <a:lnTo>
                      <a:pt x="0" y="114"/>
                    </a:lnTo>
                    <a:lnTo>
                      <a:pt x="13" y="112"/>
                    </a:lnTo>
                    <a:lnTo>
                      <a:pt x="0" y="10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" name="Freeform 89"/>
              <p:cNvSpPr>
                <a:spLocks/>
              </p:cNvSpPr>
              <p:nvPr/>
            </p:nvSpPr>
            <p:spPr bwMode="auto">
              <a:xfrm>
                <a:off x="600" y="1552"/>
                <a:ext cx="10" cy="38"/>
              </a:xfrm>
              <a:custGeom>
                <a:avLst/>
                <a:gdLst/>
                <a:ahLst/>
                <a:cxnLst>
                  <a:cxn ang="0">
                    <a:pos x="42" y="187"/>
                  </a:cxn>
                  <a:cxn ang="0">
                    <a:pos x="29" y="188"/>
                  </a:cxn>
                  <a:cxn ang="0">
                    <a:pos x="16" y="190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42" y="187"/>
                  </a:cxn>
                </a:cxnLst>
                <a:rect l="0" t="0" r="r" b="b"/>
                <a:pathLst>
                  <a:path w="42" h="190">
                    <a:moveTo>
                      <a:pt x="42" y="187"/>
                    </a:moveTo>
                    <a:lnTo>
                      <a:pt x="29" y="188"/>
                    </a:lnTo>
                    <a:lnTo>
                      <a:pt x="16" y="190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42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" name="Freeform 90"/>
              <p:cNvSpPr>
                <a:spLocks/>
              </p:cNvSpPr>
              <p:nvPr/>
            </p:nvSpPr>
            <p:spPr bwMode="auto">
              <a:xfrm>
                <a:off x="598" y="1506"/>
                <a:ext cx="8" cy="46"/>
              </a:xfrm>
              <a:custGeom>
                <a:avLst/>
                <a:gdLst/>
                <a:ahLst/>
                <a:cxnLst>
                  <a:cxn ang="0">
                    <a:pos x="34" y="227"/>
                  </a:cxn>
                  <a:cxn ang="0">
                    <a:pos x="8" y="23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26" y="2"/>
                  </a:cxn>
                  <a:cxn ang="0">
                    <a:pos x="34" y="227"/>
                  </a:cxn>
                </a:cxnLst>
                <a:rect l="0" t="0" r="r" b="b"/>
                <a:pathLst>
                  <a:path w="34" h="230">
                    <a:moveTo>
                      <a:pt x="34" y="227"/>
                    </a:moveTo>
                    <a:lnTo>
                      <a:pt x="8" y="230"/>
                    </a:lnTo>
                    <a:lnTo>
                      <a:pt x="0" y="4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34" y="2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" name="Freeform 91"/>
              <p:cNvSpPr>
                <a:spLocks/>
              </p:cNvSpPr>
              <p:nvPr/>
            </p:nvSpPr>
            <p:spPr bwMode="auto">
              <a:xfrm>
                <a:off x="594" y="1470"/>
                <a:ext cx="10" cy="37"/>
              </a:xfrm>
              <a:custGeom>
                <a:avLst/>
                <a:gdLst/>
                <a:ahLst/>
                <a:cxnLst>
                  <a:cxn ang="0">
                    <a:pos x="42" y="180"/>
                  </a:cxn>
                  <a:cxn ang="0">
                    <a:pos x="16" y="184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6" y="3"/>
                  </a:cxn>
                  <a:cxn ang="0">
                    <a:pos x="42" y="180"/>
                  </a:cxn>
                </a:cxnLst>
                <a:rect l="0" t="0" r="r" b="b"/>
                <a:pathLst>
                  <a:path w="42" h="184">
                    <a:moveTo>
                      <a:pt x="42" y="180"/>
                    </a:moveTo>
                    <a:lnTo>
                      <a:pt x="16" y="184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6" y="3"/>
                    </a:lnTo>
                    <a:lnTo>
                      <a:pt x="42" y="1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" name="Freeform 92"/>
              <p:cNvSpPr>
                <a:spLocks/>
              </p:cNvSpPr>
              <p:nvPr/>
            </p:nvSpPr>
            <p:spPr bwMode="auto">
              <a:xfrm>
                <a:off x="582" y="1439"/>
                <a:ext cx="18" cy="33"/>
              </a:xfrm>
              <a:custGeom>
                <a:avLst/>
                <a:gdLst/>
                <a:ahLst/>
                <a:cxnLst>
                  <a:cxn ang="0">
                    <a:pos x="74" y="158"/>
                  </a:cxn>
                  <a:cxn ang="0">
                    <a:pos x="48" y="168"/>
                  </a:cxn>
                  <a:cxn ang="0">
                    <a:pos x="0" y="13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74" y="158"/>
                  </a:cxn>
                </a:cxnLst>
                <a:rect l="0" t="0" r="r" b="b"/>
                <a:pathLst>
                  <a:path w="74" h="168">
                    <a:moveTo>
                      <a:pt x="74" y="158"/>
                    </a:moveTo>
                    <a:lnTo>
                      <a:pt x="48" y="168"/>
                    </a:lnTo>
                    <a:lnTo>
                      <a:pt x="0" y="13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74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" name="Freeform 93"/>
              <p:cNvSpPr>
                <a:spLocks/>
              </p:cNvSpPr>
              <p:nvPr/>
            </p:nvSpPr>
            <p:spPr bwMode="auto">
              <a:xfrm>
                <a:off x="566" y="1404"/>
                <a:ext cx="22" cy="37"/>
              </a:xfrm>
              <a:custGeom>
                <a:avLst/>
                <a:gdLst/>
                <a:ahLst/>
                <a:cxnLst>
                  <a:cxn ang="0">
                    <a:pos x="90" y="174"/>
                  </a:cxn>
                  <a:cxn ang="0">
                    <a:pos x="64" y="187"/>
                  </a:cxn>
                  <a:cxn ang="0">
                    <a:pos x="1" y="10"/>
                  </a:cxn>
                  <a:cxn ang="0">
                    <a:pos x="0" y="5"/>
                  </a:cxn>
                  <a:cxn ang="0">
                    <a:pos x="26" y="0"/>
                  </a:cxn>
                  <a:cxn ang="0">
                    <a:pos x="90" y="174"/>
                  </a:cxn>
                </a:cxnLst>
                <a:rect l="0" t="0" r="r" b="b"/>
                <a:pathLst>
                  <a:path w="90" h="187">
                    <a:moveTo>
                      <a:pt x="90" y="174"/>
                    </a:moveTo>
                    <a:lnTo>
                      <a:pt x="64" y="187"/>
                    </a:lnTo>
                    <a:lnTo>
                      <a:pt x="1" y="10"/>
                    </a:lnTo>
                    <a:lnTo>
                      <a:pt x="0" y="5"/>
                    </a:lnTo>
                    <a:lnTo>
                      <a:pt x="26" y="0"/>
                    </a:lnTo>
                    <a:lnTo>
                      <a:pt x="90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" name="Freeform 94"/>
              <p:cNvSpPr>
                <a:spLocks/>
              </p:cNvSpPr>
              <p:nvPr/>
            </p:nvSpPr>
            <p:spPr bwMode="auto">
              <a:xfrm>
                <a:off x="562" y="1367"/>
                <a:ext cx="11" cy="38"/>
              </a:xfrm>
              <a:custGeom>
                <a:avLst/>
                <a:gdLst/>
                <a:ahLst/>
                <a:cxnLst>
                  <a:cxn ang="0">
                    <a:pos x="42" y="183"/>
                  </a:cxn>
                  <a:cxn ang="0">
                    <a:pos x="16" y="188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42" y="183"/>
                  </a:cxn>
                </a:cxnLst>
                <a:rect l="0" t="0" r="r" b="b"/>
                <a:pathLst>
                  <a:path w="42" h="188">
                    <a:moveTo>
                      <a:pt x="42" y="183"/>
                    </a:moveTo>
                    <a:lnTo>
                      <a:pt x="16" y="188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42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" name="Freeform 95"/>
              <p:cNvSpPr>
                <a:spLocks/>
              </p:cNvSpPr>
              <p:nvPr/>
            </p:nvSpPr>
            <p:spPr bwMode="auto">
              <a:xfrm>
                <a:off x="562" y="1329"/>
                <a:ext cx="9" cy="38"/>
              </a:xfrm>
              <a:custGeom>
                <a:avLst/>
                <a:gdLst/>
                <a:ahLst/>
                <a:cxnLst>
                  <a:cxn ang="0">
                    <a:pos x="26" y="189"/>
                  </a:cxn>
                  <a:cxn ang="0">
                    <a:pos x="0" y="189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34" y="4"/>
                  </a:cxn>
                  <a:cxn ang="0">
                    <a:pos x="26" y="189"/>
                  </a:cxn>
                </a:cxnLst>
                <a:rect l="0" t="0" r="r" b="b"/>
                <a:pathLst>
                  <a:path w="34" h="189">
                    <a:moveTo>
                      <a:pt x="26" y="189"/>
                    </a:moveTo>
                    <a:lnTo>
                      <a:pt x="0" y="189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34" y="4"/>
                    </a:lnTo>
                    <a:lnTo>
                      <a:pt x="26" y="1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" name="Freeform 96"/>
              <p:cNvSpPr>
                <a:spLocks/>
              </p:cNvSpPr>
              <p:nvPr/>
            </p:nvSpPr>
            <p:spPr bwMode="auto">
              <a:xfrm>
                <a:off x="564" y="1289"/>
                <a:ext cx="13" cy="41"/>
              </a:xfrm>
              <a:custGeom>
                <a:avLst/>
                <a:gdLst/>
                <a:ahLst/>
                <a:cxnLst>
                  <a:cxn ang="0">
                    <a:pos x="26" y="204"/>
                  </a:cxn>
                  <a:cxn ang="0">
                    <a:pos x="0" y="200"/>
                  </a:cxn>
                  <a:cxn ang="0">
                    <a:pos x="24" y="3"/>
                  </a:cxn>
                  <a:cxn ang="0">
                    <a:pos x="25" y="0"/>
                  </a:cxn>
                  <a:cxn ang="0">
                    <a:pos x="50" y="11"/>
                  </a:cxn>
                  <a:cxn ang="0">
                    <a:pos x="26" y="204"/>
                  </a:cxn>
                </a:cxnLst>
                <a:rect l="0" t="0" r="r" b="b"/>
                <a:pathLst>
                  <a:path w="50" h="204">
                    <a:moveTo>
                      <a:pt x="26" y="204"/>
                    </a:moveTo>
                    <a:lnTo>
                      <a:pt x="0" y="200"/>
                    </a:lnTo>
                    <a:lnTo>
                      <a:pt x="24" y="3"/>
                    </a:lnTo>
                    <a:lnTo>
                      <a:pt x="25" y="0"/>
                    </a:lnTo>
                    <a:lnTo>
                      <a:pt x="50" y="11"/>
                    </a:lnTo>
                    <a:lnTo>
                      <a:pt x="26" y="2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" name="Freeform 97"/>
              <p:cNvSpPr>
                <a:spLocks/>
              </p:cNvSpPr>
              <p:nvPr/>
            </p:nvSpPr>
            <p:spPr bwMode="auto">
              <a:xfrm>
                <a:off x="570" y="1253"/>
                <a:ext cx="22" cy="39"/>
              </a:xfrm>
              <a:custGeom>
                <a:avLst/>
                <a:gdLst/>
                <a:ahLst/>
                <a:cxnLst>
                  <a:cxn ang="0">
                    <a:pos x="25" y="192"/>
                  </a:cxn>
                  <a:cxn ang="0">
                    <a:pos x="0" y="181"/>
                  </a:cxn>
                  <a:cxn ang="0">
                    <a:pos x="64" y="4"/>
                  </a:cxn>
                  <a:cxn ang="0">
                    <a:pos x="66" y="0"/>
                  </a:cxn>
                  <a:cxn ang="0">
                    <a:pos x="88" y="18"/>
                  </a:cxn>
                  <a:cxn ang="0">
                    <a:pos x="25" y="192"/>
                  </a:cxn>
                </a:cxnLst>
                <a:rect l="0" t="0" r="r" b="b"/>
                <a:pathLst>
                  <a:path w="88" h="192">
                    <a:moveTo>
                      <a:pt x="25" y="192"/>
                    </a:moveTo>
                    <a:lnTo>
                      <a:pt x="0" y="181"/>
                    </a:lnTo>
                    <a:lnTo>
                      <a:pt x="64" y="4"/>
                    </a:lnTo>
                    <a:lnTo>
                      <a:pt x="66" y="0"/>
                    </a:lnTo>
                    <a:lnTo>
                      <a:pt x="88" y="18"/>
                    </a:lnTo>
                    <a:lnTo>
                      <a:pt x="25" y="1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Freeform 98"/>
              <p:cNvSpPr>
                <a:spLocks/>
              </p:cNvSpPr>
              <p:nvPr/>
            </p:nvSpPr>
            <p:spPr bwMode="auto">
              <a:xfrm>
                <a:off x="587" y="1225"/>
                <a:ext cx="26" cy="32"/>
              </a:xfrm>
              <a:custGeom>
                <a:avLst/>
                <a:gdLst/>
                <a:ahLst/>
                <a:cxnLst>
                  <a:cxn ang="0">
                    <a:pos x="22" y="158"/>
                  </a:cxn>
                  <a:cxn ang="0">
                    <a:pos x="0" y="140"/>
                  </a:cxn>
                  <a:cxn ang="0">
                    <a:pos x="87" y="2"/>
                  </a:cxn>
                  <a:cxn ang="0">
                    <a:pos x="89" y="0"/>
                  </a:cxn>
                  <a:cxn ang="0">
                    <a:pos x="107" y="23"/>
                  </a:cxn>
                  <a:cxn ang="0">
                    <a:pos x="22" y="158"/>
                  </a:cxn>
                </a:cxnLst>
                <a:rect l="0" t="0" r="r" b="b"/>
                <a:pathLst>
                  <a:path w="107" h="158">
                    <a:moveTo>
                      <a:pt x="22" y="158"/>
                    </a:moveTo>
                    <a:lnTo>
                      <a:pt x="0" y="140"/>
                    </a:lnTo>
                    <a:lnTo>
                      <a:pt x="87" y="2"/>
                    </a:lnTo>
                    <a:lnTo>
                      <a:pt x="89" y="0"/>
                    </a:lnTo>
                    <a:lnTo>
                      <a:pt x="107" y="23"/>
                    </a:lnTo>
                    <a:lnTo>
                      <a:pt x="22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99"/>
              <p:cNvSpPr>
                <a:spLocks/>
              </p:cNvSpPr>
              <p:nvPr/>
            </p:nvSpPr>
            <p:spPr bwMode="auto">
              <a:xfrm>
                <a:off x="609" y="1207"/>
                <a:ext cx="27" cy="23"/>
              </a:xfrm>
              <a:custGeom>
                <a:avLst/>
                <a:gdLst/>
                <a:ahLst/>
                <a:cxnLst>
                  <a:cxn ang="0">
                    <a:pos x="18" y="115"/>
                  </a:cxn>
                  <a:cxn ang="0">
                    <a:pos x="0" y="92"/>
                  </a:cxn>
                  <a:cxn ang="0">
                    <a:pos x="82" y="0"/>
                  </a:cxn>
                  <a:cxn ang="0">
                    <a:pos x="109" y="3"/>
                  </a:cxn>
                  <a:cxn ang="0">
                    <a:pos x="105" y="18"/>
                  </a:cxn>
                  <a:cxn ang="0">
                    <a:pos x="18" y="115"/>
                  </a:cxn>
                </a:cxnLst>
                <a:rect l="0" t="0" r="r" b="b"/>
                <a:pathLst>
                  <a:path w="109" h="115">
                    <a:moveTo>
                      <a:pt x="18" y="115"/>
                    </a:moveTo>
                    <a:lnTo>
                      <a:pt x="0" y="92"/>
                    </a:lnTo>
                    <a:lnTo>
                      <a:pt x="82" y="0"/>
                    </a:lnTo>
                    <a:lnTo>
                      <a:pt x="109" y="3"/>
                    </a:lnTo>
                    <a:lnTo>
                      <a:pt x="105" y="18"/>
                    </a:lnTo>
                    <a:lnTo>
                      <a:pt x="18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Freeform 100"/>
              <p:cNvSpPr>
                <a:spLocks/>
              </p:cNvSpPr>
              <p:nvPr/>
            </p:nvSpPr>
            <p:spPr bwMode="auto">
              <a:xfrm>
                <a:off x="622" y="1168"/>
                <a:ext cx="14" cy="39"/>
              </a:xfrm>
              <a:custGeom>
                <a:avLst/>
                <a:gdLst/>
                <a:ahLst/>
                <a:cxnLst>
                  <a:cxn ang="0">
                    <a:pos x="57" y="195"/>
                  </a:cxn>
                  <a:cxn ang="0">
                    <a:pos x="30" y="192"/>
                  </a:cxn>
                  <a:cxn ang="0">
                    <a:pos x="0" y="19"/>
                  </a:cxn>
                  <a:cxn ang="0">
                    <a:pos x="22" y="0"/>
                  </a:cxn>
                  <a:cxn ang="0">
                    <a:pos x="25" y="8"/>
                  </a:cxn>
                  <a:cxn ang="0">
                    <a:pos x="57" y="195"/>
                  </a:cxn>
                </a:cxnLst>
                <a:rect l="0" t="0" r="r" b="b"/>
                <a:pathLst>
                  <a:path w="57" h="195">
                    <a:moveTo>
                      <a:pt x="57" y="195"/>
                    </a:moveTo>
                    <a:lnTo>
                      <a:pt x="30" y="192"/>
                    </a:lnTo>
                    <a:lnTo>
                      <a:pt x="0" y="19"/>
                    </a:lnTo>
                    <a:lnTo>
                      <a:pt x="22" y="0"/>
                    </a:lnTo>
                    <a:lnTo>
                      <a:pt x="25" y="8"/>
                    </a:lnTo>
                    <a:lnTo>
                      <a:pt x="57" y="19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Freeform 101"/>
              <p:cNvSpPr>
                <a:spLocks/>
              </p:cNvSpPr>
              <p:nvPr/>
            </p:nvSpPr>
            <p:spPr bwMode="auto">
              <a:xfrm>
                <a:off x="595" y="1140"/>
                <a:ext cx="32" cy="32"/>
              </a:xfrm>
              <a:custGeom>
                <a:avLst/>
                <a:gdLst/>
                <a:ahLst/>
                <a:cxnLst>
                  <a:cxn ang="0">
                    <a:pos x="129" y="141"/>
                  </a:cxn>
                  <a:cxn ang="0">
                    <a:pos x="107" y="160"/>
                  </a:cxn>
                  <a:cxn ang="0">
                    <a:pos x="0" y="27"/>
                  </a:cxn>
                  <a:cxn ang="0">
                    <a:pos x="14" y="0"/>
                  </a:cxn>
                  <a:cxn ang="0">
                    <a:pos x="18" y="3"/>
                  </a:cxn>
                  <a:cxn ang="0">
                    <a:pos x="129" y="141"/>
                  </a:cxn>
                </a:cxnLst>
                <a:rect l="0" t="0" r="r" b="b"/>
                <a:pathLst>
                  <a:path w="129" h="160">
                    <a:moveTo>
                      <a:pt x="129" y="141"/>
                    </a:moveTo>
                    <a:lnTo>
                      <a:pt x="107" y="160"/>
                    </a:lnTo>
                    <a:lnTo>
                      <a:pt x="0" y="27"/>
                    </a:lnTo>
                    <a:lnTo>
                      <a:pt x="14" y="0"/>
                    </a:lnTo>
                    <a:lnTo>
                      <a:pt x="18" y="3"/>
                    </a:lnTo>
                    <a:lnTo>
                      <a:pt x="129" y="1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" name="Freeform 102"/>
              <p:cNvSpPr>
                <a:spLocks/>
              </p:cNvSpPr>
              <p:nvPr/>
            </p:nvSpPr>
            <p:spPr bwMode="auto">
              <a:xfrm>
                <a:off x="570" y="1126"/>
                <a:ext cx="29" cy="20"/>
              </a:xfrm>
              <a:custGeom>
                <a:avLst/>
                <a:gdLst/>
                <a:ahLst/>
                <a:cxnLst>
                  <a:cxn ang="0">
                    <a:pos x="116" y="69"/>
                  </a:cxn>
                  <a:cxn ang="0">
                    <a:pos x="102" y="9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12" y="1"/>
                  </a:cxn>
                  <a:cxn ang="0">
                    <a:pos x="116" y="69"/>
                  </a:cxn>
                </a:cxnLst>
                <a:rect l="0" t="0" r="r" b="b"/>
                <a:pathLst>
                  <a:path w="116" h="96">
                    <a:moveTo>
                      <a:pt x="116" y="69"/>
                    </a:moveTo>
                    <a:lnTo>
                      <a:pt x="102" y="9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12" y="1"/>
                    </a:lnTo>
                    <a:lnTo>
                      <a:pt x="116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" name="Freeform 103"/>
              <p:cNvSpPr>
                <a:spLocks/>
              </p:cNvSpPr>
              <p:nvPr/>
            </p:nvSpPr>
            <p:spPr bwMode="auto">
              <a:xfrm>
                <a:off x="532" y="1109"/>
                <a:ext cx="41" cy="23"/>
              </a:xfrm>
              <a:custGeom>
                <a:avLst/>
                <a:gdLst/>
                <a:ahLst/>
                <a:cxnLst>
                  <a:cxn ang="0">
                    <a:pos x="162" y="89"/>
                  </a:cxn>
                  <a:cxn ang="0">
                    <a:pos x="150" y="119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1" y="1"/>
                  </a:cxn>
                  <a:cxn ang="0">
                    <a:pos x="162" y="89"/>
                  </a:cxn>
                </a:cxnLst>
                <a:rect l="0" t="0" r="r" b="b"/>
                <a:pathLst>
                  <a:path w="162" h="119">
                    <a:moveTo>
                      <a:pt x="162" y="89"/>
                    </a:moveTo>
                    <a:lnTo>
                      <a:pt x="150" y="119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1" y="1"/>
                    </a:lnTo>
                    <a:lnTo>
                      <a:pt x="162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" name="Freeform 104"/>
              <p:cNvSpPr>
                <a:spLocks/>
              </p:cNvSpPr>
              <p:nvPr/>
            </p:nvSpPr>
            <p:spPr bwMode="auto">
              <a:xfrm>
                <a:off x="485" y="1093"/>
                <a:ext cx="49" cy="22"/>
              </a:xfrm>
              <a:custGeom>
                <a:avLst/>
                <a:gdLst/>
                <a:ahLst/>
                <a:cxnLst>
                  <a:cxn ang="0">
                    <a:pos x="199" y="78"/>
                  </a:cxn>
                  <a:cxn ang="0">
                    <a:pos x="190" y="109"/>
                  </a:cxn>
                  <a:cxn ang="0">
                    <a:pos x="0" y="31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199" y="78"/>
                  </a:cxn>
                </a:cxnLst>
                <a:rect l="0" t="0" r="r" b="b"/>
                <a:pathLst>
                  <a:path w="199" h="109">
                    <a:moveTo>
                      <a:pt x="199" y="78"/>
                    </a:moveTo>
                    <a:lnTo>
                      <a:pt x="190" y="109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199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Freeform 105"/>
              <p:cNvSpPr>
                <a:spLocks/>
              </p:cNvSpPr>
              <p:nvPr/>
            </p:nvSpPr>
            <p:spPr bwMode="auto">
              <a:xfrm>
                <a:off x="415" y="1069"/>
                <a:ext cx="72" cy="30"/>
              </a:xfrm>
              <a:custGeom>
                <a:avLst/>
                <a:gdLst/>
                <a:ahLst/>
                <a:cxnLst>
                  <a:cxn ang="0">
                    <a:pos x="287" y="118"/>
                  </a:cxn>
                  <a:cxn ang="0">
                    <a:pos x="279" y="149"/>
                  </a:cxn>
                  <a:cxn ang="0">
                    <a:pos x="1" y="31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287" y="118"/>
                  </a:cxn>
                </a:cxnLst>
                <a:rect l="0" t="0" r="r" b="b"/>
                <a:pathLst>
                  <a:path w="287" h="149">
                    <a:moveTo>
                      <a:pt x="287" y="118"/>
                    </a:moveTo>
                    <a:lnTo>
                      <a:pt x="279" y="149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287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" name="Freeform 106"/>
              <p:cNvSpPr>
                <a:spLocks/>
              </p:cNvSpPr>
              <p:nvPr/>
            </p:nvSpPr>
            <p:spPr bwMode="auto">
              <a:xfrm>
                <a:off x="353" y="1046"/>
                <a:ext cx="64" cy="29"/>
              </a:xfrm>
              <a:custGeom>
                <a:avLst/>
                <a:gdLst/>
                <a:ahLst/>
                <a:cxnLst>
                  <a:cxn ang="0">
                    <a:pos x="258" y="118"/>
                  </a:cxn>
                  <a:cxn ang="0">
                    <a:pos x="248" y="148"/>
                  </a:cxn>
                  <a:cxn ang="0">
                    <a:pos x="1" y="30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258" y="118"/>
                  </a:cxn>
                </a:cxnLst>
                <a:rect l="0" t="0" r="r" b="b"/>
                <a:pathLst>
                  <a:path w="258" h="148">
                    <a:moveTo>
                      <a:pt x="258" y="118"/>
                    </a:moveTo>
                    <a:lnTo>
                      <a:pt x="248" y="148"/>
                    </a:lnTo>
                    <a:lnTo>
                      <a:pt x="1" y="30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258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Freeform 107"/>
              <p:cNvSpPr>
                <a:spLocks/>
              </p:cNvSpPr>
              <p:nvPr/>
            </p:nvSpPr>
            <p:spPr bwMode="auto">
              <a:xfrm>
                <a:off x="307" y="1023"/>
                <a:ext cx="49" cy="29"/>
              </a:xfrm>
              <a:custGeom>
                <a:avLst/>
                <a:gdLst/>
                <a:ahLst/>
                <a:cxnLst>
                  <a:cxn ang="0">
                    <a:pos x="198" y="116"/>
                  </a:cxn>
                  <a:cxn ang="0">
                    <a:pos x="186" y="146"/>
                  </a:cxn>
                  <a:cxn ang="0">
                    <a:pos x="3" y="27"/>
                  </a:cxn>
                  <a:cxn ang="0">
                    <a:pos x="0" y="26"/>
                  </a:cxn>
                  <a:cxn ang="0">
                    <a:pos x="16" y="0"/>
                  </a:cxn>
                  <a:cxn ang="0">
                    <a:pos x="198" y="116"/>
                  </a:cxn>
                </a:cxnLst>
                <a:rect l="0" t="0" r="r" b="b"/>
                <a:pathLst>
                  <a:path w="198" h="146">
                    <a:moveTo>
                      <a:pt x="198" y="116"/>
                    </a:moveTo>
                    <a:lnTo>
                      <a:pt x="186" y="146"/>
                    </a:lnTo>
                    <a:lnTo>
                      <a:pt x="3" y="27"/>
                    </a:lnTo>
                    <a:lnTo>
                      <a:pt x="0" y="26"/>
                    </a:lnTo>
                    <a:lnTo>
                      <a:pt x="16" y="0"/>
                    </a:lnTo>
                    <a:lnTo>
                      <a:pt x="198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" name="Freeform 108"/>
              <p:cNvSpPr>
                <a:spLocks/>
              </p:cNvSpPr>
              <p:nvPr/>
            </p:nvSpPr>
            <p:spPr bwMode="auto">
              <a:xfrm>
                <a:off x="264" y="990"/>
                <a:ext cx="47" cy="38"/>
              </a:xfrm>
              <a:custGeom>
                <a:avLst/>
                <a:gdLst/>
                <a:ahLst/>
                <a:cxnLst>
                  <a:cxn ang="0">
                    <a:pos x="186" y="163"/>
                  </a:cxn>
                  <a:cxn ang="0">
                    <a:pos x="170" y="189"/>
                  </a:cxn>
                  <a:cxn ang="0">
                    <a:pos x="4" y="22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186" y="163"/>
                  </a:cxn>
                </a:cxnLst>
                <a:rect l="0" t="0" r="r" b="b"/>
                <a:pathLst>
                  <a:path w="186" h="189">
                    <a:moveTo>
                      <a:pt x="186" y="163"/>
                    </a:moveTo>
                    <a:lnTo>
                      <a:pt x="170" y="189"/>
                    </a:lnTo>
                    <a:lnTo>
                      <a:pt x="4" y="22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186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Freeform 109"/>
              <p:cNvSpPr>
                <a:spLocks/>
              </p:cNvSpPr>
              <p:nvPr/>
            </p:nvSpPr>
            <p:spPr bwMode="auto">
              <a:xfrm>
                <a:off x="252" y="964"/>
                <a:ext cx="18" cy="29"/>
              </a:xfrm>
              <a:custGeom>
                <a:avLst/>
                <a:gdLst/>
                <a:ahLst/>
                <a:cxnLst>
                  <a:cxn ang="0">
                    <a:pos x="72" y="132"/>
                  </a:cxn>
                  <a:cxn ang="0">
                    <a:pos x="49" y="148"/>
                  </a:cxn>
                  <a:cxn ang="0">
                    <a:pos x="1" y="1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72" y="132"/>
                  </a:cxn>
                </a:cxnLst>
                <a:rect l="0" t="0" r="r" b="b"/>
                <a:pathLst>
                  <a:path w="72" h="148">
                    <a:moveTo>
                      <a:pt x="72" y="132"/>
                    </a:moveTo>
                    <a:lnTo>
                      <a:pt x="49" y="148"/>
                    </a:lnTo>
                    <a:lnTo>
                      <a:pt x="1" y="10"/>
                    </a:lnTo>
                    <a:lnTo>
                      <a:pt x="0" y="4"/>
                    </a:lnTo>
                    <a:lnTo>
                      <a:pt x="26" y="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Freeform 110"/>
              <p:cNvSpPr>
                <a:spLocks/>
              </p:cNvSpPr>
              <p:nvPr/>
            </p:nvSpPr>
            <p:spPr bwMode="auto">
              <a:xfrm>
                <a:off x="250" y="929"/>
                <a:ext cx="8" cy="35"/>
              </a:xfrm>
              <a:custGeom>
                <a:avLst/>
                <a:gdLst/>
                <a:ahLst/>
                <a:cxnLst>
                  <a:cxn ang="0">
                    <a:pos x="34" y="174"/>
                  </a:cxn>
                  <a:cxn ang="0">
                    <a:pos x="8" y="178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34" y="174"/>
                  </a:cxn>
                </a:cxnLst>
                <a:rect l="0" t="0" r="r" b="b"/>
                <a:pathLst>
                  <a:path w="34" h="178">
                    <a:moveTo>
                      <a:pt x="34" y="174"/>
                    </a:moveTo>
                    <a:lnTo>
                      <a:pt x="8" y="178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34" y="1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Freeform 111"/>
              <p:cNvSpPr>
                <a:spLocks/>
              </p:cNvSpPr>
              <p:nvPr/>
            </p:nvSpPr>
            <p:spPr bwMode="auto">
              <a:xfrm>
                <a:off x="246" y="889"/>
                <a:ext cx="10" cy="40"/>
              </a:xfrm>
              <a:custGeom>
                <a:avLst/>
                <a:gdLst/>
                <a:ahLst/>
                <a:cxnLst>
                  <a:cxn ang="0">
                    <a:pos x="43" y="197"/>
                  </a:cxn>
                  <a:cxn ang="0">
                    <a:pos x="16" y="199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7" y="1"/>
                  </a:cxn>
                  <a:cxn ang="0">
                    <a:pos x="43" y="197"/>
                  </a:cxn>
                </a:cxnLst>
                <a:rect l="0" t="0" r="r" b="b"/>
                <a:pathLst>
                  <a:path w="43" h="199">
                    <a:moveTo>
                      <a:pt x="43" y="197"/>
                    </a:moveTo>
                    <a:lnTo>
                      <a:pt x="16" y="199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7" y="1"/>
                    </a:lnTo>
                    <a:lnTo>
                      <a:pt x="43" y="1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Freeform 112"/>
              <p:cNvSpPr>
                <a:spLocks/>
              </p:cNvSpPr>
              <p:nvPr/>
            </p:nvSpPr>
            <p:spPr bwMode="auto">
              <a:xfrm>
                <a:off x="246" y="860"/>
                <a:ext cx="8" cy="30"/>
              </a:xfrm>
              <a:custGeom>
                <a:avLst/>
                <a:gdLst/>
                <a:ahLst/>
                <a:cxnLst>
                  <a:cxn ang="0">
                    <a:pos x="27" y="150"/>
                  </a:cxn>
                  <a:cxn ang="0">
                    <a:pos x="0" y="149"/>
                  </a:cxn>
                  <a:cxn ang="0">
                    <a:pos x="8" y="1"/>
                  </a:cxn>
                  <a:cxn ang="0">
                    <a:pos x="9" y="0"/>
                  </a:cxn>
                  <a:cxn ang="0">
                    <a:pos x="35" y="5"/>
                  </a:cxn>
                  <a:cxn ang="0">
                    <a:pos x="27" y="150"/>
                  </a:cxn>
                </a:cxnLst>
                <a:rect l="0" t="0" r="r" b="b"/>
                <a:pathLst>
                  <a:path w="35" h="150">
                    <a:moveTo>
                      <a:pt x="27" y="150"/>
                    </a:moveTo>
                    <a:lnTo>
                      <a:pt x="0" y="149"/>
                    </a:lnTo>
                    <a:lnTo>
                      <a:pt x="8" y="1"/>
                    </a:lnTo>
                    <a:lnTo>
                      <a:pt x="9" y="0"/>
                    </a:lnTo>
                    <a:lnTo>
                      <a:pt x="35" y="5"/>
                    </a:lnTo>
                    <a:lnTo>
                      <a:pt x="2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" name="Freeform 113"/>
              <p:cNvSpPr>
                <a:spLocks/>
              </p:cNvSpPr>
              <p:nvPr/>
            </p:nvSpPr>
            <p:spPr bwMode="auto">
              <a:xfrm>
                <a:off x="248" y="817"/>
                <a:ext cx="14" cy="44"/>
              </a:xfrm>
              <a:custGeom>
                <a:avLst/>
                <a:gdLst/>
                <a:ahLst/>
                <a:cxnLst>
                  <a:cxn ang="0">
                    <a:pos x="26" y="218"/>
                  </a:cxn>
                  <a:cxn ang="0">
                    <a:pos x="0" y="213"/>
                  </a:cxn>
                  <a:cxn ang="0">
                    <a:pos x="31" y="6"/>
                  </a:cxn>
                  <a:cxn ang="0">
                    <a:pos x="34" y="0"/>
                  </a:cxn>
                  <a:cxn ang="0">
                    <a:pos x="57" y="16"/>
                  </a:cxn>
                  <a:cxn ang="0">
                    <a:pos x="26" y="218"/>
                  </a:cxn>
                </a:cxnLst>
                <a:rect l="0" t="0" r="r" b="b"/>
                <a:pathLst>
                  <a:path w="57" h="218">
                    <a:moveTo>
                      <a:pt x="26" y="218"/>
                    </a:moveTo>
                    <a:lnTo>
                      <a:pt x="0" y="213"/>
                    </a:lnTo>
                    <a:lnTo>
                      <a:pt x="31" y="6"/>
                    </a:lnTo>
                    <a:lnTo>
                      <a:pt x="34" y="0"/>
                    </a:lnTo>
                    <a:lnTo>
                      <a:pt x="57" y="16"/>
                    </a:lnTo>
                    <a:lnTo>
                      <a:pt x="26" y="2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" name="Freeform 114"/>
              <p:cNvSpPr>
                <a:spLocks/>
              </p:cNvSpPr>
              <p:nvPr/>
            </p:nvSpPr>
            <p:spPr bwMode="auto">
              <a:xfrm>
                <a:off x="256" y="787"/>
                <a:ext cx="27" cy="33"/>
              </a:xfrm>
              <a:custGeom>
                <a:avLst/>
                <a:gdLst/>
                <a:ahLst/>
                <a:cxnLst>
                  <a:cxn ang="0">
                    <a:pos x="23" y="168"/>
                  </a:cxn>
                  <a:cxn ang="0">
                    <a:pos x="0" y="152"/>
                  </a:cxn>
                  <a:cxn ang="0">
                    <a:pos x="87" y="5"/>
                  </a:cxn>
                  <a:cxn ang="0">
                    <a:pos x="91" y="0"/>
                  </a:cxn>
                  <a:cxn ang="0">
                    <a:pos x="107" y="26"/>
                  </a:cxn>
                  <a:cxn ang="0">
                    <a:pos x="23" y="168"/>
                  </a:cxn>
                </a:cxnLst>
                <a:rect l="0" t="0" r="r" b="b"/>
                <a:pathLst>
                  <a:path w="107" h="168">
                    <a:moveTo>
                      <a:pt x="23" y="168"/>
                    </a:moveTo>
                    <a:lnTo>
                      <a:pt x="0" y="152"/>
                    </a:lnTo>
                    <a:lnTo>
                      <a:pt x="87" y="5"/>
                    </a:lnTo>
                    <a:lnTo>
                      <a:pt x="91" y="0"/>
                    </a:lnTo>
                    <a:lnTo>
                      <a:pt x="107" y="26"/>
                    </a:lnTo>
                    <a:lnTo>
                      <a:pt x="23" y="1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" name="Freeform 115"/>
              <p:cNvSpPr>
                <a:spLocks/>
              </p:cNvSpPr>
              <p:nvPr/>
            </p:nvSpPr>
            <p:spPr bwMode="auto">
              <a:xfrm>
                <a:off x="279" y="765"/>
                <a:ext cx="39" cy="27"/>
              </a:xfrm>
              <a:custGeom>
                <a:avLst/>
                <a:gdLst/>
                <a:ahLst/>
                <a:cxnLst>
                  <a:cxn ang="0">
                    <a:pos x="16" y="135"/>
                  </a:cxn>
                  <a:cxn ang="0">
                    <a:pos x="0" y="109"/>
                  </a:cxn>
                  <a:cxn ang="0">
                    <a:pos x="142" y="1"/>
                  </a:cxn>
                  <a:cxn ang="0">
                    <a:pos x="145" y="0"/>
                  </a:cxn>
                  <a:cxn ang="0">
                    <a:pos x="156" y="30"/>
                  </a:cxn>
                  <a:cxn ang="0">
                    <a:pos x="16" y="135"/>
                  </a:cxn>
                </a:cxnLst>
                <a:rect l="0" t="0" r="r" b="b"/>
                <a:pathLst>
                  <a:path w="156" h="135">
                    <a:moveTo>
                      <a:pt x="16" y="135"/>
                    </a:moveTo>
                    <a:lnTo>
                      <a:pt x="0" y="109"/>
                    </a:lnTo>
                    <a:lnTo>
                      <a:pt x="142" y="1"/>
                    </a:lnTo>
                    <a:lnTo>
                      <a:pt x="145" y="0"/>
                    </a:lnTo>
                    <a:lnTo>
                      <a:pt x="156" y="30"/>
                    </a:lnTo>
                    <a:lnTo>
                      <a:pt x="16" y="1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" name="Freeform 116"/>
              <p:cNvSpPr>
                <a:spLocks/>
              </p:cNvSpPr>
              <p:nvPr/>
            </p:nvSpPr>
            <p:spPr bwMode="auto">
              <a:xfrm>
                <a:off x="315" y="749"/>
                <a:ext cx="42" cy="22"/>
              </a:xfrm>
              <a:custGeom>
                <a:avLst/>
                <a:gdLst/>
                <a:ahLst/>
                <a:cxnLst>
                  <a:cxn ang="0">
                    <a:pos x="11" y="109"/>
                  </a:cxn>
                  <a:cxn ang="0">
                    <a:pos x="0" y="79"/>
                  </a:cxn>
                  <a:cxn ang="0">
                    <a:pos x="159" y="0"/>
                  </a:cxn>
                  <a:cxn ang="0">
                    <a:pos x="160" y="0"/>
                  </a:cxn>
                  <a:cxn ang="0">
                    <a:pos x="168" y="31"/>
                  </a:cxn>
                  <a:cxn ang="0">
                    <a:pos x="11" y="109"/>
                  </a:cxn>
                </a:cxnLst>
                <a:rect l="0" t="0" r="r" b="b"/>
                <a:pathLst>
                  <a:path w="168" h="109">
                    <a:moveTo>
                      <a:pt x="11" y="109"/>
                    </a:moveTo>
                    <a:lnTo>
                      <a:pt x="0" y="79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8" y="31"/>
                    </a:lnTo>
                    <a:lnTo>
                      <a:pt x="11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" name="Freeform 117"/>
              <p:cNvSpPr>
                <a:spLocks/>
              </p:cNvSpPr>
              <p:nvPr/>
            </p:nvSpPr>
            <p:spPr bwMode="auto">
              <a:xfrm>
                <a:off x="355" y="735"/>
                <a:ext cx="52" cy="20"/>
              </a:xfrm>
              <a:custGeom>
                <a:avLst/>
                <a:gdLst/>
                <a:ahLst/>
                <a:cxnLst>
                  <a:cxn ang="0">
                    <a:pos x="8" y="101"/>
                  </a:cxn>
                  <a:cxn ang="0">
                    <a:pos x="0" y="70"/>
                  </a:cxn>
                  <a:cxn ang="0">
                    <a:pos x="200" y="0"/>
                  </a:cxn>
                  <a:cxn ang="0">
                    <a:pos x="201" y="0"/>
                  </a:cxn>
                  <a:cxn ang="0">
                    <a:pos x="207" y="33"/>
                  </a:cxn>
                  <a:cxn ang="0">
                    <a:pos x="8" y="101"/>
                  </a:cxn>
                </a:cxnLst>
                <a:rect l="0" t="0" r="r" b="b"/>
                <a:pathLst>
                  <a:path w="207" h="101">
                    <a:moveTo>
                      <a:pt x="8" y="101"/>
                    </a:moveTo>
                    <a:lnTo>
                      <a:pt x="0" y="70"/>
                    </a:lnTo>
                    <a:lnTo>
                      <a:pt x="200" y="0"/>
                    </a:lnTo>
                    <a:lnTo>
                      <a:pt x="201" y="0"/>
                    </a:lnTo>
                    <a:lnTo>
                      <a:pt x="207" y="33"/>
                    </a:lnTo>
                    <a:lnTo>
                      <a:pt x="8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" name="Freeform 118"/>
              <p:cNvSpPr>
                <a:spLocks/>
              </p:cNvSpPr>
              <p:nvPr/>
            </p:nvSpPr>
            <p:spPr bwMode="auto">
              <a:xfrm>
                <a:off x="406" y="723"/>
                <a:ext cx="59" cy="19"/>
              </a:xfrm>
              <a:custGeom>
                <a:avLst/>
                <a:gdLst/>
                <a:ahLst/>
                <a:cxnLst>
                  <a:cxn ang="0">
                    <a:pos x="6" y="91"/>
                  </a:cxn>
                  <a:cxn ang="0">
                    <a:pos x="0" y="58"/>
                  </a:cxn>
                  <a:cxn ang="0">
                    <a:pos x="230" y="0"/>
                  </a:cxn>
                  <a:cxn ang="0">
                    <a:pos x="231" y="0"/>
                  </a:cxn>
                  <a:cxn ang="0">
                    <a:pos x="235" y="32"/>
                  </a:cxn>
                  <a:cxn ang="0">
                    <a:pos x="6" y="91"/>
                  </a:cxn>
                </a:cxnLst>
                <a:rect l="0" t="0" r="r" b="b"/>
                <a:pathLst>
                  <a:path w="235" h="91">
                    <a:moveTo>
                      <a:pt x="6" y="91"/>
                    </a:moveTo>
                    <a:lnTo>
                      <a:pt x="0" y="58"/>
                    </a:lnTo>
                    <a:lnTo>
                      <a:pt x="230" y="0"/>
                    </a:lnTo>
                    <a:lnTo>
                      <a:pt x="231" y="0"/>
                    </a:lnTo>
                    <a:lnTo>
                      <a:pt x="235" y="32"/>
                    </a:lnTo>
                    <a:lnTo>
                      <a:pt x="6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2" name="Freeform 119"/>
              <p:cNvSpPr>
                <a:spLocks/>
              </p:cNvSpPr>
              <p:nvPr/>
            </p:nvSpPr>
            <p:spPr bwMode="auto">
              <a:xfrm>
                <a:off x="464" y="714"/>
                <a:ext cx="66" cy="16"/>
              </a:xfrm>
              <a:custGeom>
                <a:avLst/>
                <a:gdLst/>
                <a:ahLst/>
                <a:cxnLst>
                  <a:cxn ang="0">
                    <a:pos x="4" y="81"/>
                  </a:cxn>
                  <a:cxn ang="0">
                    <a:pos x="0" y="49"/>
                  </a:cxn>
                  <a:cxn ang="0">
                    <a:pos x="262" y="0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4" y="81"/>
                  </a:cxn>
                </a:cxnLst>
                <a:rect l="0" t="0" r="r" b="b"/>
                <a:pathLst>
                  <a:path w="266" h="81">
                    <a:moveTo>
                      <a:pt x="4" y="81"/>
                    </a:moveTo>
                    <a:lnTo>
                      <a:pt x="0" y="49"/>
                    </a:lnTo>
                    <a:lnTo>
                      <a:pt x="262" y="0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4" y="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3" name="Freeform 120"/>
              <p:cNvSpPr>
                <a:spLocks/>
              </p:cNvSpPr>
              <p:nvPr/>
            </p:nvSpPr>
            <p:spPr bwMode="auto">
              <a:xfrm>
                <a:off x="529" y="708"/>
                <a:ext cx="65" cy="12"/>
              </a:xfrm>
              <a:custGeom>
                <a:avLst/>
                <a:gdLst/>
                <a:ahLst/>
                <a:cxnLst>
                  <a:cxn ang="0">
                    <a:pos x="3" y="62"/>
                  </a:cxn>
                  <a:cxn ang="0">
                    <a:pos x="0" y="30"/>
                  </a:cxn>
                  <a:cxn ang="0">
                    <a:pos x="255" y="0"/>
                  </a:cxn>
                  <a:cxn ang="0">
                    <a:pos x="258" y="32"/>
                  </a:cxn>
                  <a:cxn ang="0">
                    <a:pos x="258" y="32"/>
                  </a:cxn>
                  <a:cxn ang="0">
                    <a:pos x="3" y="62"/>
                  </a:cxn>
                </a:cxnLst>
                <a:rect l="0" t="0" r="r" b="b"/>
                <a:pathLst>
                  <a:path w="258" h="62">
                    <a:moveTo>
                      <a:pt x="3" y="62"/>
                    </a:moveTo>
                    <a:lnTo>
                      <a:pt x="0" y="30"/>
                    </a:lnTo>
                    <a:lnTo>
                      <a:pt x="255" y="0"/>
                    </a:lnTo>
                    <a:lnTo>
                      <a:pt x="258" y="32"/>
                    </a:lnTo>
                    <a:lnTo>
                      <a:pt x="258" y="32"/>
                    </a:lnTo>
                    <a:lnTo>
                      <a:pt x="3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4" name="Freeform 121"/>
              <p:cNvSpPr>
                <a:spLocks/>
              </p:cNvSpPr>
              <p:nvPr/>
            </p:nvSpPr>
            <p:spPr bwMode="auto">
              <a:xfrm>
                <a:off x="593" y="700"/>
                <a:ext cx="62" cy="14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46" y="0"/>
                  </a:cxn>
                  <a:cxn ang="0">
                    <a:pos x="246" y="0"/>
                  </a:cxn>
                  <a:cxn ang="0">
                    <a:pos x="249" y="32"/>
                  </a:cxn>
                  <a:cxn ang="0">
                    <a:pos x="3" y="72"/>
                  </a:cxn>
                </a:cxnLst>
                <a:rect l="0" t="0" r="r" b="b"/>
                <a:pathLst>
                  <a:path w="249" h="72">
                    <a:moveTo>
                      <a:pt x="3" y="72"/>
                    </a:moveTo>
                    <a:lnTo>
                      <a:pt x="0" y="40"/>
                    </a:lnTo>
                    <a:lnTo>
                      <a:pt x="246" y="0"/>
                    </a:lnTo>
                    <a:lnTo>
                      <a:pt x="246" y="0"/>
                    </a:lnTo>
                    <a:lnTo>
                      <a:pt x="249" y="32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5" name="Freeform 122"/>
              <p:cNvSpPr>
                <a:spLocks/>
              </p:cNvSpPr>
              <p:nvPr/>
            </p:nvSpPr>
            <p:spPr bwMode="auto">
              <a:xfrm>
                <a:off x="655" y="692"/>
                <a:ext cx="66" cy="14"/>
              </a:xfrm>
              <a:custGeom>
                <a:avLst/>
                <a:gdLst/>
                <a:ahLst/>
                <a:cxnLst>
                  <a:cxn ang="0">
                    <a:pos x="3" y="70"/>
                  </a:cxn>
                  <a:cxn ang="0">
                    <a:pos x="0" y="38"/>
                  </a:cxn>
                  <a:cxn ang="0">
                    <a:pos x="262" y="0"/>
                  </a:cxn>
                  <a:cxn ang="0">
                    <a:pos x="266" y="32"/>
                  </a:cxn>
                  <a:cxn ang="0">
                    <a:pos x="266" y="32"/>
                  </a:cxn>
                  <a:cxn ang="0">
                    <a:pos x="3" y="70"/>
                  </a:cxn>
                </a:cxnLst>
                <a:rect l="0" t="0" r="r" b="b"/>
                <a:pathLst>
                  <a:path w="266" h="70">
                    <a:moveTo>
                      <a:pt x="3" y="70"/>
                    </a:moveTo>
                    <a:lnTo>
                      <a:pt x="0" y="38"/>
                    </a:lnTo>
                    <a:lnTo>
                      <a:pt x="262" y="0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3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" name="Freeform 123"/>
              <p:cNvSpPr>
                <a:spLocks/>
              </p:cNvSpPr>
              <p:nvPr/>
            </p:nvSpPr>
            <p:spPr bwMode="auto">
              <a:xfrm>
                <a:off x="720" y="684"/>
                <a:ext cx="61" cy="14"/>
              </a:xfrm>
              <a:custGeom>
                <a:avLst/>
                <a:gdLst/>
                <a:ahLst/>
                <a:cxnLst>
                  <a:cxn ang="0">
                    <a:pos x="4" y="72"/>
                  </a:cxn>
                  <a:cxn ang="0">
                    <a:pos x="0" y="40"/>
                  </a:cxn>
                  <a:cxn ang="0">
                    <a:pos x="239" y="0"/>
                  </a:cxn>
                  <a:cxn ang="0">
                    <a:pos x="244" y="32"/>
                  </a:cxn>
                  <a:cxn ang="0">
                    <a:pos x="243" y="32"/>
                  </a:cxn>
                  <a:cxn ang="0">
                    <a:pos x="4" y="72"/>
                  </a:cxn>
                </a:cxnLst>
                <a:rect l="0" t="0" r="r" b="b"/>
                <a:pathLst>
                  <a:path w="244" h="72">
                    <a:moveTo>
                      <a:pt x="4" y="72"/>
                    </a:moveTo>
                    <a:lnTo>
                      <a:pt x="0" y="40"/>
                    </a:lnTo>
                    <a:lnTo>
                      <a:pt x="239" y="0"/>
                    </a:lnTo>
                    <a:lnTo>
                      <a:pt x="244" y="32"/>
                    </a:lnTo>
                    <a:lnTo>
                      <a:pt x="243" y="32"/>
                    </a:lnTo>
                    <a:lnTo>
                      <a:pt x="4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Freeform 124"/>
              <p:cNvSpPr>
                <a:spLocks/>
              </p:cNvSpPr>
              <p:nvPr/>
            </p:nvSpPr>
            <p:spPr bwMode="auto">
              <a:xfrm>
                <a:off x="780" y="672"/>
                <a:ext cx="49" cy="18"/>
              </a:xfrm>
              <a:custGeom>
                <a:avLst/>
                <a:gdLst/>
                <a:ahLst/>
                <a:cxnLst>
                  <a:cxn ang="0">
                    <a:pos x="5" y="91"/>
                  </a:cxn>
                  <a:cxn ang="0">
                    <a:pos x="0" y="59"/>
                  </a:cxn>
                  <a:cxn ang="0">
                    <a:pos x="189" y="0"/>
                  </a:cxn>
                  <a:cxn ang="0">
                    <a:pos x="190" y="0"/>
                  </a:cxn>
                  <a:cxn ang="0">
                    <a:pos x="196" y="32"/>
                  </a:cxn>
                  <a:cxn ang="0">
                    <a:pos x="5" y="91"/>
                  </a:cxn>
                </a:cxnLst>
                <a:rect l="0" t="0" r="r" b="b"/>
                <a:pathLst>
                  <a:path w="196" h="91">
                    <a:moveTo>
                      <a:pt x="5" y="91"/>
                    </a:moveTo>
                    <a:lnTo>
                      <a:pt x="0" y="59"/>
                    </a:lnTo>
                    <a:lnTo>
                      <a:pt x="189" y="0"/>
                    </a:lnTo>
                    <a:lnTo>
                      <a:pt x="190" y="0"/>
                    </a:lnTo>
                    <a:lnTo>
                      <a:pt x="196" y="32"/>
                    </a:lnTo>
                    <a:lnTo>
                      <a:pt x="5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Freeform 125"/>
              <p:cNvSpPr>
                <a:spLocks/>
              </p:cNvSpPr>
              <p:nvPr/>
            </p:nvSpPr>
            <p:spPr bwMode="auto">
              <a:xfrm>
                <a:off x="827" y="664"/>
                <a:ext cx="43" cy="15"/>
              </a:xfrm>
              <a:custGeom>
                <a:avLst/>
                <a:gdLst/>
                <a:ahLst/>
                <a:cxnLst>
                  <a:cxn ang="0">
                    <a:pos x="6" y="71"/>
                  </a:cxn>
                  <a:cxn ang="0">
                    <a:pos x="0" y="39"/>
                  </a:cxn>
                  <a:cxn ang="0">
                    <a:pos x="156" y="0"/>
                  </a:cxn>
                  <a:cxn ang="0">
                    <a:pos x="171" y="29"/>
                  </a:cxn>
                  <a:cxn ang="0">
                    <a:pos x="165" y="33"/>
                  </a:cxn>
                  <a:cxn ang="0">
                    <a:pos x="6" y="71"/>
                  </a:cxn>
                </a:cxnLst>
                <a:rect l="0" t="0" r="r" b="b"/>
                <a:pathLst>
                  <a:path w="171" h="71">
                    <a:moveTo>
                      <a:pt x="6" y="71"/>
                    </a:moveTo>
                    <a:lnTo>
                      <a:pt x="0" y="39"/>
                    </a:lnTo>
                    <a:lnTo>
                      <a:pt x="156" y="0"/>
                    </a:lnTo>
                    <a:lnTo>
                      <a:pt x="171" y="29"/>
                    </a:lnTo>
                    <a:lnTo>
                      <a:pt x="165" y="33"/>
                    </a:lnTo>
                    <a:lnTo>
                      <a:pt x="6" y="7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" name="Freeform 126"/>
              <p:cNvSpPr>
                <a:spLocks/>
              </p:cNvSpPr>
              <p:nvPr/>
            </p:nvSpPr>
            <p:spPr bwMode="auto">
              <a:xfrm>
                <a:off x="866" y="654"/>
                <a:ext cx="18" cy="16"/>
              </a:xfrm>
              <a:custGeom>
                <a:avLst/>
                <a:gdLst/>
                <a:ahLst/>
                <a:cxnLst>
                  <a:cxn ang="0">
                    <a:pos x="15" y="83"/>
                  </a:cxn>
                  <a:cxn ang="0">
                    <a:pos x="0" y="54"/>
                  </a:cxn>
                  <a:cxn ang="0">
                    <a:pos x="43" y="10"/>
                  </a:cxn>
                  <a:cxn ang="0">
                    <a:pos x="72" y="0"/>
                  </a:cxn>
                  <a:cxn ang="0">
                    <a:pos x="70" y="23"/>
                  </a:cxn>
                  <a:cxn ang="0">
                    <a:pos x="15" y="83"/>
                  </a:cxn>
                </a:cxnLst>
                <a:rect l="0" t="0" r="r" b="b"/>
                <a:pathLst>
                  <a:path w="72" h="83">
                    <a:moveTo>
                      <a:pt x="15" y="83"/>
                    </a:moveTo>
                    <a:lnTo>
                      <a:pt x="0" y="54"/>
                    </a:lnTo>
                    <a:lnTo>
                      <a:pt x="43" y="10"/>
                    </a:lnTo>
                    <a:lnTo>
                      <a:pt x="72" y="0"/>
                    </a:lnTo>
                    <a:lnTo>
                      <a:pt x="70" y="23"/>
                    </a:lnTo>
                    <a:lnTo>
                      <a:pt x="1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0" name="Freeform 127"/>
              <p:cNvSpPr>
                <a:spLocks/>
              </p:cNvSpPr>
              <p:nvPr/>
            </p:nvSpPr>
            <p:spPr bwMode="auto">
              <a:xfrm>
                <a:off x="866" y="637"/>
                <a:ext cx="18" cy="19"/>
              </a:xfrm>
              <a:custGeom>
                <a:avLst/>
                <a:gdLst/>
                <a:ahLst/>
                <a:cxnLst>
                  <a:cxn ang="0">
                    <a:pos x="74" y="82"/>
                  </a:cxn>
                  <a:cxn ang="0">
                    <a:pos x="45" y="92"/>
                  </a:cxn>
                  <a:cxn ang="0">
                    <a:pos x="0" y="27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74" y="82"/>
                  </a:cxn>
                </a:cxnLst>
                <a:rect l="0" t="0" r="r" b="b"/>
                <a:pathLst>
                  <a:path w="74" h="92">
                    <a:moveTo>
                      <a:pt x="74" y="82"/>
                    </a:moveTo>
                    <a:lnTo>
                      <a:pt x="45" y="92"/>
                    </a:lnTo>
                    <a:lnTo>
                      <a:pt x="0" y="27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7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1" name="Freeform 128"/>
              <p:cNvSpPr>
                <a:spLocks/>
              </p:cNvSpPr>
              <p:nvPr/>
            </p:nvSpPr>
            <p:spPr bwMode="auto">
              <a:xfrm>
                <a:off x="825" y="613"/>
                <a:ext cx="44" cy="30"/>
              </a:xfrm>
              <a:custGeom>
                <a:avLst/>
                <a:gdLst/>
                <a:ahLst/>
                <a:cxnLst>
                  <a:cxn ang="0">
                    <a:pos x="180" y="119"/>
                  </a:cxn>
                  <a:cxn ang="0">
                    <a:pos x="165" y="146"/>
                  </a:cxn>
                  <a:cxn ang="0">
                    <a:pos x="0" y="30"/>
                  </a:cxn>
                  <a:cxn ang="0">
                    <a:pos x="11" y="0"/>
                  </a:cxn>
                  <a:cxn ang="0">
                    <a:pos x="12" y="2"/>
                  </a:cxn>
                  <a:cxn ang="0">
                    <a:pos x="180" y="119"/>
                  </a:cxn>
                </a:cxnLst>
                <a:rect l="0" t="0" r="r" b="b"/>
                <a:pathLst>
                  <a:path w="180" h="146">
                    <a:moveTo>
                      <a:pt x="180" y="119"/>
                    </a:moveTo>
                    <a:lnTo>
                      <a:pt x="165" y="146"/>
                    </a:lnTo>
                    <a:lnTo>
                      <a:pt x="0" y="30"/>
                    </a:lnTo>
                    <a:lnTo>
                      <a:pt x="11" y="0"/>
                    </a:lnTo>
                    <a:lnTo>
                      <a:pt x="12" y="2"/>
                    </a:lnTo>
                    <a:lnTo>
                      <a:pt x="180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" name="Freeform 129"/>
              <p:cNvSpPr>
                <a:spLocks/>
              </p:cNvSpPr>
              <p:nvPr/>
            </p:nvSpPr>
            <p:spPr bwMode="auto">
              <a:xfrm>
                <a:off x="777" y="592"/>
                <a:ext cx="50" cy="27"/>
              </a:xfrm>
              <a:custGeom>
                <a:avLst/>
                <a:gdLst/>
                <a:ahLst/>
                <a:cxnLst>
                  <a:cxn ang="0">
                    <a:pos x="201" y="107"/>
                  </a:cxn>
                  <a:cxn ang="0">
                    <a:pos x="190" y="137"/>
                  </a:cxn>
                  <a:cxn ang="0">
                    <a:pos x="0" y="29"/>
                  </a:cxn>
                  <a:cxn ang="0">
                    <a:pos x="10" y="0"/>
                  </a:cxn>
                  <a:cxn ang="0">
                    <a:pos x="11" y="0"/>
                  </a:cxn>
                  <a:cxn ang="0">
                    <a:pos x="201" y="107"/>
                  </a:cxn>
                </a:cxnLst>
                <a:rect l="0" t="0" r="r" b="b"/>
                <a:pathLst>
                  <a:path w="201" h="137">
                    <a:moveTo>
                      <a:pt x="201" y="107"/>
                    </a:moveTo>
                    <a:lnTo>
                      <a:pt x="190" y="137"/>
                    </a:lnTo>
                    <a:lnTo>
                      <a:pt x="0" y="29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201" y="10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Freeform 130"/>
              <p:cNvSpPr>
                <a:spLocks/>
              </p:cNvSpPr>
              <p:nvPr/>
            </p:nvSpPr>
            <p:spPr bwMode="auto">
              <a:xfrm>
                <a:off x="713" y="568"/>
                <a:ext cx="66" cy="30"/>
              </a:xfrm>
              <a:custGeom>
                <a:avLst/>
                <a:gdLst/>
                <a:ahLst/>
                <a:cxnLst>
                  <a:cxn ang="0">
                    <a:pos x="264" y="119"/>
                  </a:cxn>
                  <a:cxn ang="0">
                    <a:pos x="254" y="148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264" y="119"/>
                  </a:cxn>
                </a:cxnLst>
                <a:rect l="0" t="0" r="r" b="b"/>
                <a:pathLst>
                  <a:path w="264" h="148">
                    <a:moveTo>
                      <a:pt x="264" y="119"/>
                    </a:moveTo>
                    <a:lnTo>
                      <a:pt x="254" y="148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26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" name="Freeform 131"/>
              <p:cNvSpPr>
                <a:spLocks/>
              </p:cNvSpPr>
              <p:nvPr/>
            </p:nvSpPr>
            <p:spPr bwMode="auto">
              <a:xfrm>
                <a:off x="638" y="543"/>
                <a:ext cx="78" cy="31"/>
              </a:xfrm>
              <a:custGeom>
                <a:avLst/>
                <a:gdLst/>
                <a:ahLst/>
                <a:cxnLst>
                  <a:cxn ang="0">
                    <a:pos x="311" y="128"/>
                  </a:cxn>
                  <a:cxn ang="0">
                    <a:pos x="302" y="159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8" y="0"/>
                  </a:cxn>
                  <a:cxn ang="0">
                    <a:pos x="311" y="128"/>
                  </a:cxn>
                </a:cxnLst>
                <a:rect l="0" t="0" r="r" b="b"/>
                <a:pathLst>
                  <a:path w="311" h="159">
                    <a:moveTo>
                      <a:pt x="311" y="128"/>
                    </a:moveTo>
                    <a:lnTo>
                      <a:pt x="302" y="159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311" y="1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Freeform 132"/>
              <p:cNvSpPr>
                <a:spLocks/>
              </p:cNvSpPr>
              <p:nvPr/>
            </p:nvSpPr>
            <p:spPr bwMode="auto">
              <a:xfrm>
                <a:off x="541" y="515"/>
                <a:ext cx="99" cy="34"/>
              </a:xfrm>
              <a:custGeom>
                <a:avLst/>
                <a:gdLst/>
                <a:ahLst/>
                <a:cxnLst>
                  <a:cxn ang="0">
                    <a:pos x="396" y="137"/>
                  </a:cxn>
                  <a:cxn ang="0">
                    <a:pos x="389" y="168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396" y="137"/>
                  </a:cxn>
                </a:cxnLst>
                <a:rect l="0" t="0" r="r" b="b"/>
                <a:pathLst>
                  <a:path w="396" h="168">
                    <a:moveTo>
                      <a:pt x="396" y="137"/>
                    </a:moveTo>
                    <a:lnTo>
                      <a:pt x="389" y="168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396" y="1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" name="Freeform 133"/>
              <p:cNvSpPr>
                <a:spLocks/>
              </p:cNvSpPr>
              <p:nvPr/>
            </p:nvSpPr>
            <p:spPr bwMode="auto">
              <a:xfrm>
                <a:off x="441" y="491"/>
                <a:ext cx="101" cy="30"/>
              </a:xfrm>
              <a:custGeom>
                <a:avLst/>
                <a:gdLst/>
                <a:ahLst/>
                <a:cxnLst>
                  <a:cxn ang="0">
                    <a:pos x="404" y="119"/>
                  </a:cxn>
                  <a:cxn ang="0">
                    <a:pos x="398" y="150"/>
                  </a:cxn>
                  <a:cxn ang="0">
                    <a:pos x="0" y="32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04" y="119"/>
                  </a:cxn>
                </a:cxnLst>
                <a:rect l="0" t="0" r="r" b="b"/>
                <a:pathLst>
                  <a:path w="404" h="150">
                    <a:moveTo>
                      <a:pt x="404" y="119"/>
                    </a:moveTo>
                    <a:lnTo>
                      <a:pt x="398" y="150"/>
                    </a:lnTo>
                    <a:lnTo>
                      <a:pt x="0" y="3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0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" name="Freeform 134"/>
              <p:cNvSpPr>
                <a:spLocks/>
              </p:cNvSpPr>
              <p:nvPr/>
            </p:nvSpPr>
            <p:spPr bwMode="auto">
              <a:xfrm>
                <a:off x="366" y="476"/>
                <a:ext cx="77" cy="22"/>
              </a:xfrm>
              <a:custGeom>
                <a:avLst/>
                <a:gdLst/>
                <a:ahLst/>
                <a:cxnLst>
                  <a:cxn ang="0">
                    <a:pos x="308" y="78"/>
                  </a:cxn>
                  <a:cxn ang="0">
                    <a:pos x="302" y="11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308" y="78"/>
                  </a:cxn>
                </a:cxnLst>
                <a:rect l="0" t="0" r="r" b="b"/>
                <a:pathLst>
                  <a:path w="308" h="110">
                    <a:moveTo>
                      <a:pt x="308" y="78"/>
                    </a:moveTo>
                    <a:lnTo>
                      <a:pt x="302" y="11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308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" name="Freeform 135"/>
              <p:cNvSpPr>
                <a:spLocks/>
              </p:cNvSpPr>
              <p:nvPr/>
            </p:nvSpPr>
            <p:spPr bwMode="auto">
              <a:xfrm>
                <a:off x="284" y="458"/>
                <a:ext cx="83" cy="24"/>
              </a:xfrm>
              <a:custGeom>
                <a:avLst/>
                <a:gdLst/>
                <a:ahLst/>
                <a:cxnLst>
                  <a:cxn ang="0">
                    <a:pos x="332" y="88"/>
                  </a:cxn>
                  <a:cxn ang="0">
                    <a:pos x="327" y="120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332" y="88"/>
                  </a:cxn>
                </a:cxnLst>
                <a:rect l="0" t="0" r="r" b="b"/>
                <a:pathLst>
                  <a:path w="332" h="120">
                    <a:moveTo>
                      <a:pt x="332" y="88"/>
                    </a:moveTo>
                    <a:lnTo>
                      <a:pt x="327" y="120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332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" name="Freeform 136"/>
              <p:cNvSpPr>
                <a:spLocks/>
              </p:cNvSpPr>
              <p:nvPr/>
            </p:nvSpPr>
            <p:spPr bwMode="auto">
              <a:xfrm>
                <a:off x="197" y="436"/>
                <a:ext cx="89" cy="28"/>
              </a:xfrm>
              <a:custGeom>
                <a:avLst/>
                <a:gdLst/>
                <a:ahLst/>
                <a:cxnLst>
                  <a:cxn ang="0">
                    <a:pos x="356" y="109"/>
                  </a:cxn>
                  <a:cxn ang="0">
                    <a:pos x="350" y="14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7" y="0"/>
                  </a:cxn>
                  <a:cxn ang="0">
                    <a:pos x="356" y="109"/>
                  </a:cxn>
                </a:cxnLst>
                <a:rect l="0" t="0" r="r" b="b"/>
                <a:pathLst>
                  <a:path w="356" h="140">
                    <a:moveTo>
                      <a:pt x="356" y="109"/>
                    </a:moveTo>
                    <a:lnTo>
                      <a:pt x="350" y="14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7" y="0"/>
                    </a:lnTo>
                    <a:lnTo>
                      <a:pt x="356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" name="Freeform 137"/>
              <p:cNvSpPr>
                <a:spLocks/>
              </p:cNvSpPr>
              <p:nvPr/>
            </p:nvSpPr>
            <p:spPr bwMode="auto">
              <a:xfrm>
                <a:off x="117" y="415"/>
                <a:ext cx="81" cy="28"/>
              </a:xfrm>
              <a:custGeom>
                <a:avLst/>
                <a:gdLst/>
                <a:ahLst/>
                <a:cxnLst>
                  <a:cxn ang="0">
                    <a:pos x="327" y="108"/>
                  </a:cxn>
                  <a:cxn ang="0">
                    <a:pos x="320" y="140"/>
                  </a:cxn>
                  <a:cxn ang="0">
                    <a:pos x="1" y="32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327" y="108"/>
                  </a:cxn>
                </a:cxnLst>
                <a:rect l="0" t="0" r="r" b="b"/>
                <a:pathLst>
                  <a:path w="327" h="140">
                    <a:moveTo>
                      <a:pt x="327" y="108"/>
                    </a:moveTo>
                    <a:lnTo>
                      <a:pt x="320" y="140"/>
                    </a:lnTo>
                    <a:lnTo>
                      <a:pt x="1" y="32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32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" name="Freeform 138"/>
              <p:cNvSpPr>
                <a:spLocks/>
              </p:cNvSpPr>
              <p:nvPr/>
            </p:nvSpPr>
            <p:spPr bwMode="auto">
              <a:xfrm>
                <a:off x="62" y="396"/>
                <a:ext cx="57" cy="25"/>
              </a:xfrm>
              <a:custGeom>
                <a:avLst/>
                <a:gdLst/>
                <a:ahLst/>
                <a:cxnLst>
                  <a:cxn ang="0">
                    <a:pos x="225" y="96"/>
                  </a:cxn>
                  <a:cxn ang="0">
                    <a:pos x="216" y="127"/>
                  </a:cxn>
                  <a:cxn ang="0">
                    <a:pos x="2" y="29"/>
                  </a:cxn>
                  <a:cxn ang="0">
                    <a:pos x="0" y="28"/>
                  </a:cxn>
                  <a:cxn ang="0">
                    <a:pos x="13" y="0"/>
                  </a:cxn>
                  <a:cxn ang="0">
                    <a:pos x="225" y="96"/>
                  </a:cxn>
                </a:cxnLst>
                <a:rect l="0" t="0" r="r" b="b"/>
                <a:pathLst>
                  <a:path w="225" h="127">
                    <a:moveTo>
                      <a:pt x="225" y="96"/>
                    </a:moveTo>
                    <a:lnTo>
                      <a:pt x="216" y="127"/>
                    </a:lnTo>
                    <a:lnTo>
                      <a:pt x="2" y="29"/>
                    </a:lnTo>
                    <a:lnTo>
                      <a:pt x="0" y="28"/>
                    </a:lnTo>
                    <a:lnTo>
                      <a:pt x="13" y="0"/>
                    </a:lnTo>
                    <a:lnTo>
                      <a:pt x="225" y="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" name="Freeform 139"/>
              <p:cNvSpPr>
                <a:spLocks/>
              </p:cNvSpPr>
              <p:nvPr/>
            </p:nvSpPr>
            <p:spPr bwMode="auto">
              <a:xfrm>
                <a:off x="24" y="372"/>
                <a:ext cx="42" cy="29"/>
              </a:xfrm>
              <a:custGeom>
                <a:avLst/>
                <a:gdLst/>
                <a:ahLst/>
                <a:cxnLst>
                  <a:cxn ang="0">
                    <a:pos x="169" y="116"/>
                  </a:cxn>
                  <a:cxn ang="0">
                    <a:pos x="156" y="144"/>
                  </a:cxn>
                  <a:cxn ang="0">
                    <a:pos x="4" y="25"/>
                  </a:cxn>
                  <a:cxn ang="0">
                    <a:pos x="0" y="20"/>
                  </a:cxn>
                  <a:cxn ang="0">
                    <a:pos x="20" y="0"/>
                  </a:cxn>
                  <a:cxn ang="0">
                    <a:pos x="169" y="116"/>
                  </a:cxn>
                </a:cxnLst>
                <a:rect l="0" t="0" r="r" b="b"/>
                <a:pathLst>
                  <a:path w="169" h="144">
                    <a:moveTo>
                      <a:pt x="169" y="116"/>
                    </a:moveTo>
                    <a:lnTo>
                      <a:pt x="156" y="144"/>
                    </a:lnTo>
                    <a:lnTo>
                      <a:pt x="4" y="25"/>
                    </a:lnTo>
                    <a:lnTo>
                      <a:pt x="0" y="20"/>
                    </a:lnTo>
                    <a:lnTo>
                      <a:pt x="20" y="0"/>
                    </a:lnTo>
                    <a:lnTo>
                      <a:pt x="169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" name="Freeform 140"/>
              <p:cNvSpPr>
                <a:spLocks/>
              </p:cNvSpPr>
              <p:nvPr/>
            </p:nvSpPr>
            <p:spPr bwMode="auto">
              <a:xfrm>
                <a:off x="9" y="352"/>
                <a:ext cx="20" cy="24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58" y="122"/>
                  </a:cxn>
                  <a:cxn ang="0">
                    <a:pos x="2" y="15"/>
                  </a:cxn>
                  <a:cxn ang="0">
                    <a:pos x="0" y="7"/>
                  </a:cxn>
                  <a:cxn ang="0">
                    <a:pos x="26" y="0"/>
                  </a:cxn>
                  <a:cxn ang="0">
                    <a:pos x="78" y="102"/>
                  </a:cxn>
                </a:cxnLst>
                <a:rect l="0" t="0" r="r" b="b"/>
                <a:pathLst>
                  <a:path w="78" h="122">
                    <a:moveTo>
                      <a:pt x="78" y="102"/>
                    </a:moveTo>
                    <a:lnTo>
                      <a:pt x="58" y="122"/>
                    </a:lnTo>
                    <a:lnTo>
                      <a:pt x="2" y="15"/>
                    </a:lnTo>
                    <a:lnTo>
                      <a:pt x="0" y="7"/>
                    </a:lnTo>
                    <a:lnTo>
                      <a:pt x="26" y="0"/>
                    </a:lnTo>
                    <a:lnTo>
                      <a:pt x="78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" name="Freeform 141"/>
              <p:cNvSpPr>
                <a:spLocks/>
              </p:cNvSpPr>
              <p:nvPr/>
            </p:nvSpPr>
            <p:spPr bwMode="auto">
              <a:xfrm>
                <a:off x="5" y="318"/>
                <a:ext cx="11" cy="35"/>
              </a:xfrm>
              <a:custGeom>
                <a:avLst/>
                <a:gdLst/>
                <a:ahLst/>
                <a:cxnLst>
                  <a:cxn ang="0">
                    <a:pos x="42" y="172"/>
                  </a:cxn>
                  <a:cxn ang="0">
                    <a:pos x="16" y="179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42" y="172"/>
                  </a:cxn>
                </a:cxnLst>
                <a:rect l="0" t="0" r="r" b="b"/>
                <a:pathLst>
                  <a:path w="42" h="179">
                    <a:moveTo>
                      <a:pt x="42" y="172"/>
                    </a:moveTo>
                    <a:lnTo>
                      <a:pt x="16" y="179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42" y="1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" name="Freeform 142"/>
              <p:cNvSpPr>
                <a:spLocks/>
              </p:cNvSpPr>
              <p:nvPr/>
            </p:nvSpPr>
            <p:spPr bwMode="auto">
              <a:xfrm>
                <a:off x="3" y="286"/>
                <a:ext cx="9" cy="32"/>
              </a:xfrm>
              <a:custGeom>
                <a:avLst/>
                <a:gdLst/>
                <a:ahLst/>
                <a:cxnLst>
                  <a:cxn ang="0">
                    <a:pos x="35" y="158"/>
                  </a:cxn>
                  <a:cxn ang="0">
                    <a:pos x="8" y="160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27" y="1"/>
                  </a:cxn>
                  <a:cxn ang="0">
                    <a:pos x="35" y="158"/>
                  </a:cxn>
                </a:cxnLst>
                <a:rect l="0" t="0" r="r" b="b"/>
                <a:pathLst>
                  <a:path w="35" h="160">
                    <a:moveTo>
                      <a:pt x="35" y="158"/>
                    </a:moveTo>
                    <a:lnTo>
                      <a:pt x="8" y="160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27" y="1"/>
                    </a:lnTo>
                    <a:lnTo>
                      <a:pt x="35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" name="Freeform 143"/>
              <p:cNvSpPr>
                <a:spLocks/>
              </p:cNvSpPr>
              <p:nvPr/>
            </p:nvSpPr>
            <p:spPr bwMode="auto">
              <a:xfrm>
                <a:off x="3" y="249"/>
                <a:ext cx="9" cy="37"/>
              </a:xfrm>
              <a:custGeom>
                <a:avLst/>
                <a:gdLst/>
                <a:ahLst/>
                <a:cxnLst>
                  <a:cxn ang="0">
                    <a:pos x="27" y="186"/>
                  </a:cxn>
                  <a:cxn ang="0">
                    <a:pos x="0" y="185"/>
                  </a:cxn>
                  <a:cxn ang="0">
                    <a:pos x="8" y="0"/>
                  </a:cxn>
                  <a:cxn ang="0">
                    <a:pos x="35" y="1"/>
                  </a:cxn>
                  <a:cxn ang="0">
                    <a:pos x="35" y="1"/>
                  </a:cxn>
                  <a:cxn ang="0">
                    <a:pos x="27" y="186"/>
                  </a:cxn>
                </a:cxnLst>
                <a:rect l="0" t="0" r="r" b="b"/>
                <a:pathLst>
                  <a:path w="35" h="186">
                    <a:moveTo>
                      <a:pt x="27" y="186"/>
                    </a:moveTo>
                    <a:lnTo>
                      <a:pt x="0" y="185"/>
                    </a:lnTo>
                    <a:lnTo>
                      <a:pt x="8" y="0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27" y="1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" name="Freeform 144"/>
              <p:cNvSpPr>
                <a:spLocks/>
              </p:cNvSpPr>
              <p:nvPr/>
            </p:nvSpPr>
            <p:spPr bwMode="auto">
              <a:xfrm>
                <a:off x="5" y="198"/>
                <a:ext cx="9" cy="51"/>
              </a:xfrm>
              <a:custGeom>
                <a:avLst/>
                <a:gdLst/>
                <a:ahLst/>
                <a:cxnLst>
                  <a:cxn ang="0">
                    <a:pos x="27" y="258"/>
                  </a:cxn>
                  <a:cxn ang="0">
                    <a:pos x="0" y="257"/>
                  </a:cxn>
                  <a:cxn ang="0">
                    <a:pos x="8" y="11"/>
                  </a:cxn>
                  <a:cxn ang="0">
                    <a:pos x="12" y="0"/>
                  </a:cxn>
                  <a:cxn ang="0">
                    <a:pos x="34" y="19"/>
                  </a:cxn>
                  <a:cxn ang="0">
                    <a:pos x="27" y="258"/>
                  </a:cxn>
                </a:cxnLst>
                <a:rect l="0" t="0" r="r" b="b"/>
                <a:pathLst>
                  <a:path w="34" h="258">
                    <a:moveTo>
                      <a:pt x="27" y="258"/>
                    </a:moveTo>
                    <a:lnTo>
                      <a:pt x="0" y="257"/>
                    </a:lnTo>
                    <a:lnTo>
                      <a:pt x="8" y="11"/>
                    </a:lnTo>
                    <a:lnTo>
                      <a:pt x="12" y="0"/>
                    </a:lnTo>
                    <a:lnTo>
                      <a:pt x="34" y="19"/>
                    </a:lnTo>
                    <a:lnTo>
                      <a:pt x="27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" name="Freeform 145"/>
              <p:cNvSpPr>
                <a:spLocks/>
              </p:cNvSpPr>
              <p:nvPr/>
            </p:nvSpPr>
            <p:spPr bwMode="auto">
              <a:xfrm>
                <a:off x="4" y="3"/>
                <a:ext cx="1251" cy="1561"/>
              </a:xfrm>
              <a:custGeom>
                <a:avLst/>
                <a:gdLst/>
                <a:ahLst/>
                <a:cxnLst>
                  <a:cxn ang="0">
                    <a:pos x="119" y="727"/>
                  </a:cxn>
                  <a:cxn ang="0">
                    <a:pos x="676" y="383"/>
                  </a:cxn>
                  <a:cxn ang="0">
                    <a:pos x="1687" y="68"/>
                  </a:cxn>
                  <a:cxn ang="0">
                    <a:pos x="2951" y="20"/>
                  </a:cxn>
                  <a:cxn ang="0">
                    <a:pos x="4002" y="216"/>
                  </a:cxn>
                  <a:cxn ang="0">
                    <a:pos x="4973" y="677"/>
                  </a:cxn>
                  <a:cxn ang="0">
                    <a:pos x="4957" y="1710"/>
                  </a:cxn>
                  <a:cxn ang="0">
                    <a:pos x="4512" y="1169"/>
                  </a:cxn>
                  <a:cxn ang="0">
                    <a:pos x="3557" y="944"/>
                  </a:cxn>
                  <a:cxn ang="0">
                    <a:pos x="2212" y="727"/>
                  </a:cxn>
                  <a:cxn ang="0">
                    <a:pos x="907" y="1032"/>
                  </a:cxn>
                  <a:cxn ang="0">
                    <a:pos x="875" y="1386"/>
                  </a:cxn>
                  <a:cxn ang="0">
                    <a:pos x="2251" y="1768"/>
                  </a:cxn>
                  <a:cxn ang="0">
                    <a:pos x="3596" y="2485"/>
                  </a:cxn>
                  <a:cxn ang="0">
                    <a:pos x="3835" y="3361"/>
                  </a:cxn>
                  <a:cxn ang="0">
                    <a:pos x="3541" y="3851"/>
                  </a:cxn>
                  <a:cxn ang="0">
                    <a:pos x="2801" y="4038"/>
                  </a:cxn>
                  <a:cxn ang="0">
                    <a:pos x="1853" y="4205"/>
                  </a:cxn>
                  <a:cxn ang="0">
                    <a:pos x="1345" y="4392"/>
                  </a:cxn>
                  <a:cxn ang="0">
                    <a:pos x="2132" y="4775"/>
                  </a:cxn>
                  <a:cxn ang="0">
                    <a:pos x="2706" y="5286"/>
                  </a:cxn>
                  <a:cxn ang="0">
                    <a:pos x="2753" y="5906"/>
                  </a:cxn>
                  <a:cxn ang="0">
                    <a:pos x="2617" y="6446"/>
                  </a:cxn>
                  <a:cxn ang="0">
                    <a:pos x="2522" y="6820"/>
                  </a:cxn>
                  <a:cxn ang="0">
                    <a:pos x="2609" y="7232"/>
                  </a:cxn>
                  <a:cxn ang="0">
                    <a:pos x="2427" y="7694"/>
                  </a:cxn>
                  <a:cxn ang="0">
                    <a:pos x="2379" y="7389"/>
                  </a:cxn>
                  <a:cxn ang="0">
                    <a:pos x="2251" y="6878"/>
                  </a:cxn>
                  <a:cxn ang="0">
                    <a:pos x="2267" y="6308"/>
                  </a:cxn>
                  <a:cxn ang="0">
                    <a:pos x="2506" y="5896"/>
                  </a:cxn>
                  <a:cxn ang="0">
                    <a:pos x="2259" y="5502"/>
                  </a:cxn>
                  <a:cxn ang="0">
                    <a:pos x="1639" y="5217"/>
                  </a:cxn>
                  <a:cxn ang="0">
                    <a:pos x="1042" y="4815"/>
                  </a:cxn>
                  <a:cxn ang="0">
                    <a:pos x="971" y="4303"/>
                  </a:cxn>
                  <a:cxn ang="0">
                    <a:pos x="1098" y="3803"/>
                  </a:cxn>
                  <a:cxn ang="0">
                    <a:pos x="1599" y="3547"/>
                  </a:cxn>
                  <a:cxn ang="0">
                    <a:pos x="2347" y="3409"/>
                  </a:cxn>
                  <a:cxn ang="0">
                    <a:pos x="3095" y="3292"/>
                  </a:cxn>
                  <a:cxn ang="0">
                    <a:pos x="3501" y="3134"/>
                  </a:cxn>
                  <a:cxn ang="0">
                    <a:pos x="3087" y="2830"/>
                  </a:cxn>
                  <a:cxn ang="0">
                    <a:pos x="2140" y="2447"/>
                  </a:cxn>
                  <a:cxn ang="0">
                    <a:pos x="1114" y="2162"/>
                  </a:cxn>
                  <a:cxn ang="0">
                    <a:pos x="231" y="1848"/>
                  </a:cxn>
                  <a:cxn ang="0">
                    <a:pos x="8" y="1444"/>
                  </a:cxn>
                </a:cxnLst>
                <a:rect l="0" t="0" r="r" b="b"/>
                <a:pathLst>
                  <a:path w="5005" h="7802">
                    <a:moveTo>
                      <a:pt x="8" y="1101"/>
                    </a:moveTo>
                    <a:lnTo>
                      <a:pt x="16" y="855"/>
                    </a:lnTo>
                    <a:lnTo>
                      <a:pt x="119" y="727"/>
                    </a:lnTo>
                    <a:lnTo>
                      <a:pt x="270" y="609"/>
                    </a:lnTo>
                    <a:lnTo>
                      <a:pt x="461" y="492"/>
                    </a:lnTo>
                    <a:lnTo>
                      <a:pt x="676" y="383"/>
                    </a:lnTo>
                    <a:lnTo>
                      <a:pt x="955" y="255"/>
                    </a:lnTo>
                    <a:lnTo>
                      <a:pt x="1337" y="138"/>
                    </a:lnTo>
                    <a:lnTo>
                      <a:pt x="1687" y="68"/>
                    </a:lnTo>
                    <a:lnTo>
                      <a:pt x="2093" y="10"/>
                    </a:lnTo>
                    <a:lnTo>
                      <a:pt x="2498" y="0"/>
                    </a:lnTo>
                    <a:lnTo>
                      <a:pt x="2951" y="20"/>
                    </a:lnTo>
                    <a:lnTo>
                      <a:pt x="3294" y="60"/>
                    </a:lnTo>
                    <a:lnTo>
                      <a:pt x="3660" y="128"/>
                    </a:lnTo>
                    <a:lnTo>
                      <a:pt x="4002" y="216"/>
                    </a:lnTo>
                    <a:lnTo>
                      <a:pt x="4273" y="305"/>
                    </a:lnTo>
                    <a:lnTo>
                      <a:pt x="4591" y="452"/>
                    </a:lnTo>
                    <a:lnTo>
                      <a:pt x="4973" y="677"/>
                    </a:lnTo>
                    <a:lnTo>
                      <a:pt x="4591" y="1091"/>
                    </a:lnTo>
                    <a:lnTo>
                      <a:pt x="5005" y="1661"/>
                    </a:lnTo>
                    <a:lnTo>
                      <a:pt x="4957" y="1710"/>
                    </a:lnTo>
                    <a:lnTo>
                      <a:pt x="4750" y="1424"/>
                    </a:lnTo>
                    <a:lnTo>
                      <a:pt x="4781" y="1543"/>
                    </a:lnTo>
                    <a:lnTo>
                      <a:pt x="4512" y="1169"/>
                    </a:lnTo>
                    <a:lnTo>
                      <a:pt x="4384" y="1316"/>
                    </a:lnTo>
                    <a:lnTo>
                      <a:pt x="3986" y="1111"/>
                    </a:lnTo>
                    <a:lnTo>
                      <a:pt x="3557" y="944"/>
                    </a:lnTo>
                    <a:lnTo>
                      <a:pt x="3095" y="806"/>
                    </a:lnTo>
                    <a:lnTo>
                      <a:pt x="2706" y="737"/>
                    </a:lnTo>
                    <a:lnTo>
                      <a:pt x="2212" y="727"/>
                    </a:lnTo>
                    <a:lnTo>
                      <a:pt x="1742" y="767"/>
                    </a:lnTo>
                    <a:lnTo>
                      <a:pt x="1384" y="845"/>
                    </a:lnTo>
                    <a:lnTo>
                      <a:pt x="907" y="1032"/>
                    </a:lnTo>
                    <a:lnTo>
                      <a:pt x="644" y="1169"/>
                    </a:lnTo>
                    <a:lnTo>
                      <a:pt x="477" y="1287"/>
                    </a:lnTo>
                    <a:lnTo>
                      <a:pt x="875" y="1386"/>
                    </a:lnTo>
                    <a:lnTo>
                      <a:pt x="1337" y="1494"/>
                    </a:lnTo>
                    <a:lnTo>
                      <a:pt x="1758" y="1611"/>
                    </a:lnTo>
                    <a:lnTo>
                      <a:pt x="2251" y="1768"/>
                    </a:lnTo>
                    <a:lnTo>
                      <a:pt x="2809" y="1985"/>
                    </a:lnTo>
                    <a:lnTo>
                      <a:pt x="3238" y="2201"/>
                    </a:lnTo>
                    <a:lnTo>
                      <a:pt x="3596" y="2485"/>
                    </a:lnTo>
                    <a:lnTo>
                      <a:pt x="3843" y="2790"/>
                    </a:lnTo>
                    <a:lnTo>
                      <a:pt x="3843" y="3164"/>
                    </a:lnTo>
                    <a:lnTo>
                      <a:pt x="3835" y="3361"/>
                    </a:lnTo>
                    <a:lnTo>
                      <a:pt x="3811" y="3616"/>
                    </a:lnTo>
                    <a:lnTo>
                      <a:pt x="3699" y="3744"/>
                    </a:lnTo>
                    <a:lnTo>
                      <a:pt x="3541" y="3851"/>
                    </a:lnTo>
                    <a:lnTo>
                      <a:pt x="3349" y="3921"/>
                    </a:lnTo>
                    <a:lnTo>
                      <a:pt x="3095" y="3989"/>
                    </a:lnTo>
                    <a:lnTo>
                      <a:pt x="2801" y="4038"/>
                    </a:lnTo>
                    <a:lnTo>
                      <a:pt x="2482" y="4098"/>
                    </a:lnTo>
                    <a:lnTo>
                      <a:pt x="2164" y="4136"/>
                    </a:lnTo>
                    <a:lnTo>
                      <a:pt x="1853" y="4205"/>
                    </a:lnTo>
                    <a:lnTo>
                      <a:pt x="1575" y="4275"/>
                    </a:lnTo>
                    <a:lnTo>
                      <a:pt x="1416" y="4343"/>
                    </a:lnTo>
                    <a:lnTo>
                      <a:pt x="1345" y="4392"/>
                    </a:lnTo>
                    <a:lnTo>
                      <a:pt x="1575" y="4510"/>
                    </a:lnTo>
                    <a:lnTo>
                      <a:pt x="1869" y="4638"/>
                    </a:lnTo>
                    <a:lnTo>
                      <a:pt x="2132" y="4775"/>
                    </a:lnTo>
                    <a:lnTo>
                      <a:pt x="2387" y="4942"/>
                    </a:lnTo>
                    <a:lnTo>
                      <a:pt x="2585" y="5109"/>
                    </a:lnTo>
                    <a:lnTo>
                      <a:pt x="2706" y="5286"/>
                    </a:lnTo>
                    <a:lnTo>
                      <a:pt x="2745" y="5532"/>
                    </a:lnTo>
                    <a:lnTo>
                      <a:pt x="2753" y="5729"/>
                    </a:lnTo>
                    <a:lnTo>
                      <a:pt x="2753" y="5906"/>
                    </a:lnTo>
                    <a:lnTo>
                      <a:pt x="2745" y="6121"/>
                    </a:lnTo>
                    <a:lnTo>
                      <a:pt x="2721" y="6278"/>
                    </a:lnTo>
                    <a:lnTo>
                      <a:pt x="2617" y="6446"/>
                    </a:lnTo>
                    <a:lnTo>
                      <a:pt x="2522" y="6563"/>
                    </a:lnTo>
                    <a:lnTo>
                      <a:pt x="2490" y="6691"/>
                    </a:lnTo>
                    <a:lnTo>
                      <a:pt x="2522" y="6820"/>
                    </a:lnTo>
                    <a:lnTo>
                      <a:pt x="2585" y="6957"/>
                    </a:lnTo>
                    <a:lnTo>
                      <a:pt x="2617" y="7085"/>
                    </a:lnTo>
                    <a:lnTo>
                      <a:pt x="2609" y="7232"/>
                    </a:lnTo>
                    <a:lnTo>
                      <a:pt x="2538" y="7399"/>
                    </a:lnTo>
                    <a:lnTo>
                      <a:pt x="2482" y="7546"/>
                    </a:lnTo>
                    <a:lnTo>
                      <a:pt x="2427" y="7694"/>
                    </a:lnTo>
                    <a:lnTo>
                      <a:pt x="2403" y="7802"/>
                    </a:lnTo>
                    <a:lnTo>
                      <a:pt x="2387" y="7615"/>
                    </a:lnTo>
                    <a:lnTo>
                      <a:pt x="2379" y="7389"/>
                    </a:lnTo>
                    <a:lnTo>
                      <a:pt x="2363" y="7212"/>
                    </a:lnTo>
                    <a:lnTo>
                      <a:pt x="2315" y="7055"/>
                    </a:lnTo>
                    <a:lnTo>
                      <a:pt x="2251" y="6878"/>
                    </a:lnTo>
                    <a:lnTo>
                      <a:pt x="2235" y="6691"/>
                    </a:lnTo>
                    <a:lnTo>
                      <a:pt x="2243" y="6505"/>
                    </a:lnTo>
                    <a:lnTo>
                      <a:pt x="2267" y="6308"/>
                    </a:lnTo>
                    <a:lnTo>
                      <a:pt x="2332" y="6131"/>
                    </a:lnTo>
                    <a:lnTo>
                      <a:pt x="2419" y="5994"/>
                    </a:lnTo>
                    <a:lnTo>
                      <a:pt x="2506" y="5896"/>
                    </a:lnTo>
                    <a:lnTo>
                      <a:pt x="2474" y="5709"/>
                    </a:lnTo>
                    <a:lnTo>
                      <a:pt x="2363" y="5571"/>
                    </a:lnTo>
                    <a:lnTo>
                      <a:pt x="2259" y="5502"/>
                    </a:lnTo>
                    <a:lnTo>
                      <a:pt x="2108" y="5414"/>
                    </a:lnTo>
                    <a:lnTo>
                      <a:pt x="1917" y="5335"/>
                    </a:lnTo>
                    <a:lnTo>
                      <a:pt x="1639" y="5217"/>
                    </a:lnTo>
                    <a:lnTo>
                      <a:pt x="1392" y="5099"/>
                    </a:lnTo>
                    <a:lnTo>
                      <a:pt x="1209" y="4982"/>
                    </a:lnTo>
                    <a:lnTo>
                      <a:pt x="1042" y="4815"/>
                    </a:lnTo>
                    <a:lnTo>
                      <a:pt x="995" y="4677"/>
                    </a:lnTo>
                    <a:lnTo>
                      <a:pt x="987" y="4500"/>
                    </a:lnTo>
                    <a:lnTo>
                      <a:pt x="971" y="4303"/>
                    </a:lnTo>
                    <a:lnTo>
                      <a:pt x="979" y="4156"/>
                    </a:lnTo>
                    <a:lnTo>
                      <a:pt x="1010" y="3950"/>
                    </a:lnTo>
                    <a:lnTo>
                      <a:pt x="1098" y="3803"/>
                    </a:lnTo>
                    <a:lnTo>
                      <a:pt x="1240" y="3694"/>
                    </a:lnTo>
                    <a:lnTo>
                      <a:pt x="1400" y="3616"/>
                    </a:lnTo>
                    <a:lnTo>
                      <a:pt x="1599" y="3547"/>
                    </a:lnTo>
                    <a:lnTo>
                      <a:pt x="1830" y="3488"/>
                    </a:lnTo>
                    <a:lnTo>
                      <a:pt x="2093" y="3439"/>
                    </a:lnTo>
                    <a:lnTo>
                      <a:pt x="2347" y="3409"/>
                    </a:lnTo>
                    <a:lnTo>
                      <a:pt x="2593" y="3371"/>
                    </a:lnTo>
                    <a:lnTo>
                      <a:pt x="2856" y="3331"/>
                    </a:lnTo>
                    <a:lnTo>
                      <a:pt x="3095" y="3292"/>
                    </a:lnTo>
                    <a:lnTo>
                      <a:pt x="3286" y="3232"/>
                    </a:lnTo>
                    <a:lnTo>
                      <a:pt x="3445" y="3194"/>
                    </a:lnTo>
                    <a:lnTo>
                      <a:pt x="3501" y="3134"/>
                    </a:lnTo>
                    <a:lnTo>
                      <a:pt x="3445" y="3056"/>
                    </a:lnTo>
                    <a:lnTo>
                      <a:pt x="3278" y="2937"/>
                    </a:lnTo>
                    <a:lnTo>
                      <a:pt x="3087" y="2830"/>
                    </a:lnTo>
                    <a:lnTo>
                      <a:pt x="2832" y="2712"/>
                    </a:lnTo>
                    <a:lnTo>
                      <a:pt x="2530" y="2584"/>
                    </a:lnTo>
                    <a:lnTo>
                      <a:pt x="2140" y="2447"/>
                    </a:lnTo>
                    <a:lnTo>
                      <a:pt x="1742" y="2328"/>
                    </a:lnTo>
                    <a:lnTo>
                      <a:pt x="1440" y="2250"/>
                    </a:lnTo>
                    <a:lnTo>
                      <a:pt x="1114" y="2162"/>
                    </a:lnTo>
                    <a:lnTo>
                      <a:pt x="763" y="2053"/>
                    </a:lnTo>
                    <a:lnTo>
                      <a:pt x="445" y="1945"/>
                    </a:lnTo>
                    <a:lnTo>
                      <a:pt x="231" y="1848"/>
                    </a:lnTo>
                    <a:lnTo>
                      <a:pt x="79" y="1729"/>
                    </a:lnTo>
                    <a:lnTo>
                      <a:pt x="23" y="1621"/>
                    </a:lnTo>
                    <a:lnTo>
                      <a:pt x="8" y="1444"/>
                    </a:lnTo>
                    <a:lnTo>
                      <a:pt x="0" y="1287"/>
                    </a:lnTo>
                    <a:lnTo>
                      <a:pt x="8" y="1101"/>
                    </a:lnTo>
                    <a:close/>
                  </a:path>
                </a:pathLst>
              </a:custGeom>
              <a:solidFill>
                <a:srgbClr val="ABBFA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" name="Freeform 146"/>
              <p:cNvSpPr>
                <a:spLocks/>
              </p:cNvSpPr>
              <p:nvPr/>
            </p:nvSpPr>
            <p:spPr bwMode="auto">
              <a:xfrm>
                <a:off x="5" y="146"/>
                <a:ext cx="30" cy="30"/>
              </a:xfrm>
              <a:custGeom>
                <a:avLst/>
                <a:gdLst/>
                <a:ahLst/>
                <a:cxnLst>
                  <a:cxn ang="0">
                    <a:pos x="23" y="149"/>
                  </a:cxn>
                  <a:cxn ang="0">
                    <a:pos x="0" y="130"/>
                  </a:cxn>
                  <a:cxn ang="0">
                    <a:pos x="103" y="3"/>
                  </a:cxn>
                  <a:cxn ang="0">
                    <a:pos x="106" y="0"/>
                  </a:cxn>
                  <a:cxn ang="0">
                    <a:pos x="121" y="26"/>
                  </a:cxn>
                  <a:cxn ang="0">
                    <a:pos x="23" y="149"/>
                  </a:cxn>
                </a:cxnLst>
                <a:rect l="0" t="0" r="r" b="b"/>
                <a:pathLst>
                  <a:path w="121" h="149">
                    <a:moveTo>
                      <a:pt x="23" y="149"/>
                    </a:moveTo>
                    <a:lnTo>
                      <a:pt x="0" y="130"/>
                    </a:lnTo>
                    <a:lnTo>
                      <a:pt x="103" y="3"/>
                    </a:lnTo>
                    <a:lnTo>
                      <a:pt x="106" y="0"/>
                    </a:lnTo>
                    <a:lnTo>
                      <a:pt x="121" y="26"/>
                    </a:lnTo>
                    <a:lnTo>
                      <a:pt x="23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" name="Freeform 147"/>
              <p:cNvSpPr>
                <a:spLocks/>
              </p:cNvSpPr>
              <p:nvPr/>
            </p:nvSpPr>
            <p:spPr bwMode="auto">
              <a:xfrm>
                <a:off x="32" y="122"/>
                <a:ext cx="41" cy="29"/>
              </a:xfrm>
              <a:custGeom>
                <a:avLst/>
                <a:gdLst/>
                <a:ahLst/>
                <a:cxnLst>
                  <a:cxn ang="0">
                    <a:pos x="15" y="145"/>
                  </a:cxn>
                  <a:cxn ang="0">
                    <a:pos x="0" y="119"/>
                  </a:cxn>
                  <a:cxn ang="0">
                    <a:pos x="151" y="2"/>
                  </a:cxn>
                  <a:cxn ang="0">
                    <a:pos x="153" y="0"/>
                  </a:cxn>
                  <a:cxn ang="0">
                    <a:pos x="165" y="29"/>
                  </a:cxn>
                  <a:cxn ang="0">
                    <a:pos x="15" y="145"/>
                  </a:cxn>
                </a:cxnLst>
                <a:rect l="0" t="0" r="r" b="b"/>
                <a:pathLst>
                  <a:path w="165" h="145">
                    <a:moveTo>
                      <a:pt x="15" y="145"/>
                    </a:moveTo>
                    <a:lnTo>
                      <a:pt x="0" y="119"/>
                    </a:lnTo>
                    <a:lnTo>
                      <a:pt x="151" y="2"/>
                    </a:lnTo>
                    <a:lnTo>
                      <a:pt x="153" y="0"/>
                    </a:lnTo>
                    <a:lnTo>
                      <a:pt x="165" y="29"/>
                    </a:lnTo>
                    <a:lnTo>
                      <a:pt x="15" y="1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Freeform 148"/>
              <p:cNvSpPr>
                <a:spLocks/>
              </p:cNvSpPr>
              <p:nvPr/>
            </p:nvSpPr>
            <p:spPr bwMode="auto">
              <a:xfrm>
                <a:off x="70" y="98"/>
                <a:ext cx="50" cy="30"/>
              </a:xfrm>
              <a:custGeom>
                <a:avLst/>
                <a:gdLst/>
                <a:ahLst/>
                <a:cxnLst>
                  <a:cxn ang="0">
                    <a:pos x="12" y="147"/>
                  </a:cxn>
                  <a:cxn ang="0">
                    <a:pos x="0" y="118"/>
                  </a:cxn>
                  <a:cxn ang="0">
                    <a:pos x="190" y="1"/>
                  </a:cxn>
                  <a:cxn ang="0">
                    <a:pos x="191" y="0"/>
                  </a:cxn>
                  <a:cxn ang="0">
                    <a:pos x="201" y="31"/>
                  </a:cxn>
                  <a:cxn ang="0">
                    <a:pos x="12" y="147"/>
                  </a:cxn>
                </a:cxnLst>
                <a:rect l="0" t="0" r="r" b="b"/>
                <a:pathLst>
                  <a:path w="201" h="147">
                    <a:moveTo>
                      <a:pt x="12" y="147"/>
                    </a:moveTo>
                    <a:lnTo>
                      <a:pt x="0" y="118"/>
                    </a:lnTo>
                    <a:lnTo>
                      <a:pt x="190" y="1"/>
                    </a:lnTo>
                    <a:lnTo>
                      <a:pt x="191" y="0"/>
                    </a:lnTo>
                    <a:lnTo>
                      <a:pt x="201" y="31"/>
                    </a:lnTo>
                    <a:lnTo>
                      <a:pt x="12" y="1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" name="Freeform 149"/>
              <p:cNvSpPr>
                <a:spLocks/>
              </p:cNvSpPr>
              <p:nvPr/>
            </p:nvSpPr>
            <p:spPr bwMode="auto">
              <a:xfrm>
                <a:off x="118" y="77"/>
                <a:ext cx="56" cy="28"/>
              </a:xfrm>
              <a:custGeom>
                <a:avLst/>
                <a:gdLst/>
                <a:ahLst/>
                <a:cxnLst>
                  <a:cxn ang="0">
                    <a:pos x="10" y="139"/>
                  </a:cxn>
                  <a:cxn ang="0">
                    <a:pos x="0" y="108"/>
                  </a:cxn>
                  <a:cxn ang="0">
                    <a:pos x="215" y="0"/>
                  </a:cxn>
                  <a:cxn ang="0">
                    <a:pos x="216" y="0"/>
                  </a:cxn>
                  <a:cxn ang="0">
                    <a:pos x="225" y="31"/>
                  </a:cxn>
                  <a:cxn ang="0">
                    <a:pos x="10" y="139"/>
                  </a:cxn>
                </a:cxnLst>
                <a:rect l="0" t="0" r="r" b="b"/>
                <a:pathLst>
                  <a:path w="225" h="139">
                    <a:moveTo>
                      <a:pt x="10" y="139"/>
                    </a:moveTo>
                    <a:lnTo>
                      <a:pt x="0" y="108"/>
                    </a:lnTo>
                    <a:lnTo>
                      <a:pt x="215" y="0"/>
                    </a:lnTo>
                    <a:lnTo>
                      <a:pt x="216" y="0"/>
                    </a:lnTo>
                    <a:lnTo>
                      <a:pt x="225" y="31"/>
                    </a:lnTo>
                    <a:lnTo>
                      <a:pt x="1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Freeform 150"/>
              <p:cNvSpPr>
                <a:spLocks/>
              </p:cNvSpPr>
              <p:nvPr/>
            </p:nvSpPr>
            <p:spPr bwMode="auto">
              <a:xfrm>
                <a:off x="171" y="51"/>
                <a:ext cx="72" cy="32"/>
              </a:xfrm>
              <a:custGeom>
                <a:avLst/>
                <a:gdLst/>
                <a:ahLst/>
                <a:cxnLst>
                  <a:cxn ang="0">
                    <a:pos x="9" y="160"/>
                  </a:cxn>
                  <a:cxn ang="0">
                    <a:pos x="0" y="129"/>
                  </a:cxn>
                  <a:cxn ang="0">
                    <a:pos x="278" y="1"/>
                  </a:cxn>
                  <a:cxn ang="0">
                    <a:pos x="280" y="0"/>
                  </a:cxn>
                  <a:cxn ang="0">
                    <a:pos x="287" y="32"/>
                  </a:cxn>
                  <a:cxn ang="0">
                    <a:pos x="9" y="160"/>
                  </a:cxn>
                </a:cxnLst>
                <a:rect l="0" t="0" r="r" b="b"/>
                <a:pathLst>
                  <a:path w="287" h="160">
                    <a:moveTo>
                      <a:pt x="9" y="160"/>
                    </a:moveTo>
                    <a:lnTo>
                      <a:pt x="0" y="129"/>
                    </a:lnTo>
                    <a:lnTo>
                      <a:pt x="278" y="1"/>
                    </a:lnTo>
                    <a:lnTo>
                      <a:pt x="280" y="0"/>
                    </a:lnTo>
                    <a:lnTo>
                      <a:pt x="287" y="32"/>
                    </a:lnTo>
                    <a:lnTo>
                      <a:pt x="9" y="1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Freeform 151"/>
              <p:cNvSpPr>
                <a:spLocks/>
              </p:cNvSpPr>
              <p:nvPr/>
            </p:nvSpPr>
            <p:spPr bwMode="auto">
              <a:xfrm>
                <a:off x="241" y="27"/>
                <a:ext cx="97" cy="30"/>
              </a:xfrm>
              <a:custGeom>
                <a:avLst/>
                <a:gdLst/>
                <a:ahLst/>
                <a:cxnLst>
                  <a:cxn ang="0">
                    <a:pos x="7" y="150"/>
                  </a:cxn>
                  <a:cxn ang="0">
                    <a:pos x="0" y="118"/>
                  </a:cxn>
                  <a:cxn ang="0">
                    <a:pos x="382" y="0"/>
                  </a:cxn>
                  <a:cxn ang="0">
                    <a:pos x="383" y="0"/>
                  </a:cxn>
                  <a:cxn ang="0">
                    <a:pos x="387" y="33"/>
                  </a:cxn>
                  <a:cxn ang="0">
                    <a:pos x="7" y="150"/>
                  </a:cxn>
                </a:cxnLst>
                <a:rect l="0" t="0" r="r" b="b"/>
                <a:pathLst>
                  <a:path w="387" h="150">
                    <a:moveTo>
                      <a:pt x="7" y="150"/>
                    </a:moveTo>
                    <a:lnTo>
                      <a:pt x="0" y="118"/>
                    </a:lnTo>
                    <a:lnTo>
                      <a:pt x="382" y="0"/>
                    </a:lnTo>
                    <a:lnTo>
                      <a:pt x="383" y="0"/>
                    </a:lnTo>
                    <a:lnTo>
                      <a:pt x="387" y="33"/>
                    </a:lnTo>
                    <a:lnTo>
                      <a:pt x="7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Freeform 152"/>
              <p:cNvSpPr>
                <a:spLocks/>
              </p:cNvSpPr>
              <p:nvPr/>
            </p:nvSpPr>
            <p:spPr bwMode="auto">
              <a:xfrm>
                <a:off x="337" y="14"/>
                <a:ext cx="89" cy="20"/>
              </a:xfrm>
              <a:custGeom>
                <a:avLst/>
                <a:gdLst/>
                <a:ahLst/>
                <a:cxnLst>
                  <a:cxn ang="0">
                    <a:pos x="4" y="102"/>
                  </a:cxn>
                  <a:cxn ang="0">
                    <a:pos x="0" y="69"/>
                  </a:cxn>
                  <a:cxn ang="0">
                    <a:pos x="350" y="0"/>
                  </a:cxn>
                  <a:cxn ang="0">
                    <a:pos x="350" y="0"/>
                  </a:cxn>
                  <a:cxn ang="0">
                    <a:pos x="354" y="34"/>
                  </a:cxn>
                  <a:cxn ang="0">
                    <a:pos x="4" y="102"/>
                  </a:cxn>
                </a:cxnLst>
                <a:rect l="0" t="0" r="r" b="b"/>
                <a:pathLst>
                  <a:path w="354" h="102">
                    <a:moveTo>
                      <a:pt x="4" y="102"/>
                    </a:moveTo>
                    <a:lnTo>
                      <a:pt x="0" y="69"/>
                    </a:lnTo>
                    <a:lnTo>
                      <a:pt x="350" y="0"/>
                    </a:lnTo>
                    <a:lnTo>
                      <a:pt x="350" y="0"/>
                    </a:lnTo>
                    <a:lnTo>
                      <a:pt x="354" y="34"/>
                    </a:lnTo>
                    <a:lnTo>
                      <a:pt x="4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" name="Freeform 153"/>
              <p:cNvSpPr>
                <a:spLocks/>
              </p:cNvSpPr>
              <p:nvPr/>
            </p:nvSpPr>
            <p:spPr bwMode="auto">
              <a:xfrm>
                <a:off x="425" y="2"/>
                <a:ext cx="102" cy="18"/>
              </a:xfrm>
              <a:custGeom>
                <a:avLst/>
                <a:gdLst/>
                <a:ahLst/>
                <a:cxnLst>
                  <a:cxn ang="0">
                    <a:pos x="4" y="92"/>
                  </a:cxn>
                  <a:cxn ang="0">
                    <a:pos x="0" y="58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8" y="32"/>
                  </a:cxn>
                  <a:cxn ang="0">
                    <a:pos x="4" y="92"/>
                  </a:cxn>
                </a:cxnLst>
                <a:rect l="0" t="0" r="r" b="b"/>
                <a:pathLst>
                  <a:path w="408" h="92">
                    <a:moveTo>
                      <a:pt x="4" y="92"/>
                    </a:moveTo>
                    <a:lnTo>
                      <a:pt x="0" y="58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8" y="32"/>
                    </a:lnTo>
                    <a:lnTo>
                      <a:pt x="4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Freeform 154"/>
              <p:cNvSpPr>
                <a:spLocks/>
              </p:cNvSpPr>
              <p:nvPr/>
            </p:nvSpPr>
            <p:spPr bwMode="auto">
              <a:xfrm>
                <a:off x="526" y="0"/>
                <a:ext cx="102" cy="8"/>
              </a:xfrm>
              <a:custGeom>
                <a:avLst/>
                <a:gdLst/>
                <a:ahLst/>
                <a:cxnLst>
                  <a:cxn ang="0">
                    <a:pos x="1" y="42"/>
                  </a:cxn>
                  <a:cxn ang="0">
                    <a:pos x="0" y="10"/>
                  </a:cxn>
                  <a:cxn ang="0">
                    <a:pos x="406" y="0"/>
                  </a:cxn>
                  <a:cxn ang="0">
                    <a:pos x="407" y="0"/>
                  </a:cxn>
                  <a:cxn ang="0">
                    <a:pos x="406" y="32"/>
                  </a:cxn>
                  <a:cxn ang="0">
                    <a:pos x="1" y="42"/>
                  </a:cxn>
                </a:cxnLst>
                <a:rect l="0" t="0" r="r" b="b"/>
                <a:pathLst>
                  <a:path w="407" h="42">
                    <a:moveTo>
                      <a:pt x="1" y="42"/>
                    </a:moveTo>
                    <a:lnTo>
                      <a:pt x="0" y="10"/>
                    </a:lnTo>
                    <a:lnTo>
                      <a:pt x="406" y="0"/>
                    </a:lnTo>
                    <a:lnTo>
                      <a:pt x="407" y="0"/>
                    </a:lnTo>
                    <a:lnTo>
                      <a:pt x="406" y="32"/>
                    </a:lnTo>
                    <a:lnTo>
                      <a:pt x="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Freeform 155"/>
              <p:cNvSpPr>
                <a:spLocks/>
              </p:cNvSpPr>
              <p:nvPr/>
            </p:nvSpPr>
            <p:spPr bwMode="auto">
              <a:xfrm>
                <a:off x="628" y="0"/>
                <a:ext cx="114" cy="1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" y="0"/>
                  </a:cxn>
                  <a:cxn ang="0">
                    <a:pos x="454" y="20"/>
                  </a:cxn>
                  <a:cxn ang="0">
                    <a:pos x="455" y="20"/>
                  </a:cxn>
                  <a:cxn ang="0">
                    <a:pos x="453" y="52"/>
                  </a:cxn>
                  <a:cxn ang="0">
                    <a:pos x="0" y="32"/>
                  </a:cxn>
                </a:cxnLst>
                <a:rect l="0" t="0" r="r" b="b"/>
                <a:pathLst>
                  <a:path w="455" h="52">
                    <a:moveTo>
                      <a:pt x="0" y="32"/>
                    </a:moveTo>
                    <a:lnTo>
                      <a:pt x="1" y="0"/>
                    </a:lnTo>
                    <a:lnTo>
                      <a:pt x="454" y="20"/>
                    </a:lnTo>
                    <a:lnTo>
                      <a:pt x="455" y="20"/>
                    </a:lnTo>
                    <a:lnTo>
                      <a:pt x="453" y="5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Freeform 156"/>
              <p:cNvSpPr>
                <a:spLocks/>
              </p:cNvSpPr>
              <p:nvPr/>
            </p:nvSpPr>
            <p:spPr bwMode="auto">
              <a:xfrm>
                <a:off x="741" y="4"/>
                <a:ext cx="87" cy="14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0"/>
                  </a:cxn>
                  <a:cxn ang="0">
                    <a:pos x="344" y="38"/>
                  </a:cxn>
                  <a:cxn ang="0">
                    <a:pos x="345" y="38"/>
                  </a:cxn>
                  <a:cxn ang="0">
                    <a:pos x="341" y="72"/>
                  </a:cxn>
                  <a:cxn ang="0">
                    <a:pos x="0" y="32"/>
                  </a:cxn>
                </a:cxnLst>
                <a:rect l="0" t="0" r="r" b="b"/>
                <a:pathLst>
                  <a:path w="345" h="72">
                    <a:moveTo>
                      <a:pt x="0" y="32"/>
                    </a:moveTo>
                    <a:lnTo>
                      <a:pt x="2" y="0"/>
                    </a:lnTo>
                    <a:lnTo>
                      <a:pt x="344" y="38"/>
                    </a:lnTo>
                    <a:lnTo>
                      <a:pt x="345" y="38"/>
                    </a:lnTo>
                    <a:lnTo>
                      <a:pt x="341" y="72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Freeform 157"/>
              <p:cNvSpPr>
                <a:spLocks/>
              </p:cNvSpPr>
              <p:nvPr/>
            </p:nvSpPr>
            <p:spPr bwMode="auto">
              <a:xfrm>
                <a:off x="827" y="12"/>
                <a:ext cx="92" cy="20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4" y="0"/>
                  </a:cxn>
                  <a:cxn ang="0">
                    <a:pos x="370" y="70"/>
                  </a:cxn>
                  <a:cxn ang="0">
                    <a:pos x="370" y="70"/>
                  </a:cxn>
                  <a:cxn ang="0">
                    <a:pos x="365" y="102"/>
                  </a:cxn>
                  <a:cxn ang="0">
                    <a:pos x="0" y="34"/>
                  </a:cxn>
                </a:cxnLst>
                <a:rect l="0" t="0" r="r" b="b"/>
                <a:pathLst>
                  <a:path w="370" h="102">
                    <a:moveTo>
                      <a:pt x="0" y="34"/>
                    </a:moveTo>
                    <a:lnTo>
                      <a:pt x="4" y="0"/>
                    </a:lnTo>
                    <a:lnTo>
                      <a:pt x="370" y="70"/>
                    </a:lnTo>
                    <a:lnTo>
                      <a:pt x="370" y="70"/>
                    </a:lnTo>
                    <a:lnTo>
                      <a:pt x="365" y="102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" name="Freeform 158"/>
              <p:cNvSpPr>
                <a:spLocks/>
              </p:cNvSpPr>
              <p:nvPr/>
            </p:nvSpPr>
            <p:spPr bwMode="auto">
              <a:xfrm>
                <a:off x="918" y="26"/>
                <a:ext cx="87" cy="24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348" y="89"/>
                  </a:cxn>
                  <a:cxn ang="0">
                    <a:pos x="348" y="89"/>
                  </a:cxn>
                  <a:cxn ang="0">
                    <a:pos x="342" y="120"/>
                  </a:cxn>
                  <a:cxn ang="0">
                    <a:pos x="0" y="32"/>
                  </a:cxn>
                </a:cxnLst>
                <a:rect l="0" t="0" r="r" b="b"/>
                <a:pathLst>
                  <a:path w="348" h="120">
                    <a:moveTo>
                      <a:pt x="0" y="32"/>
                    </a:moveTo>
                    <a:lnTo>
                      <a:pt x="5" y="0"/>
                    </a:lnTo>
                    <a:lnTo>
                      <a:pt x="348" y="89"/>
                    </a:lnTo>
                    <a:lnTo>
                      <a:pt x="348" y="89"/>
                    </a:lnTo>
                    <a:lnTo>
                      <a:pt x="342" y="12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Freeform 159"/>
              <p:cNvSpPr>
                <a:spLocks/>
              </p:cNvSpPr>
              <p:nvPr/>
            </p:nvSpPr>
            <p:spPr bwMode="auto">
              <a:xfrm>
                <a:off x="1003" y="43"/>
                <a:ext cx="70" cy="24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6" y="0"/>
                  </a:cxn>
                  <a:cxn ang="0">
                    <a:pos x="277" y="88"/>
                  </a:cxn>
                  <a:cxn ang="0">
                    <a:pos x="278" y="89"/>
                  </a:cxn>
                  <a:cxn ang="0">
                    <a:pos x="270" y="119"/>
                  </a:cxn>
                  <a:cxn ang="0">
                    <a:pos x="0" y="31"/>
                  </a:cxn>
                </a:cxnLst>
                <a:rect l="0" t="0" r="r" b="b"/>
                <a:pathLst>
                  <a:path w="278" h="119">
                    <a:moveTo>
                      <a:pt x="0" y="31"/>
                    </a:moveTo>
                    <a:lnTo>
                      <a:pt x="6" y="0"/>
                    </a:lnTo>
                    <a:lnTo>
                      <a:pt x="277" y="88"/>
                    </a:lnTo>
                    <a:lnTo>
                      <a:pt x="278" y="89"/>
                    </a:lnTo>
                    <a:lnTo>
                      <a:pt x="270" y="1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Freeform 160"/>
              <p:cNvSpPr>
                <a:spLocks/>
              </p:cNvSpPr>
              <p:nvPr/>
            </p:nvSpPr>
            <p:spPr bwMode="auto">
              <a:xfrm>
                <a:off x="1071" y="61"/>
                <a:ext cx="82" cy="36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8" y="0"/>
                  </a:cxn>
                  <a:cxn ang="0">
                    <a:pos x="327" y="147"/>
                  </a:cxn>
                  <a:cxn ang="0">
                    <a:pos x="328" y="147"/>
                  </a:cxn>
                  <a:cxn ang="0">
                    <a:pos x="317" y="177"/>
                  </a:cxn>
                  <a:cxn ang="0">
                    <a:pos x="0" y="30"/>
                  </a:cxn>
                </a:cxnLst>
                <a:rect l="0" t="0" r="r" b="b"/>
                <a:pathLst>
                  <a:path w="328" h="177">
                    <a:moveTo>
                      <a:pt x="0" y="30"/>
                    </a:moveTo>
                    <a:lnTo>
                      <a:pt x="8" y="0"/>
                    </a:lnTo>
                    <a:lnTo>
                      <a:pt x="327" y="147"/>
                    </a:lnTo>
                    <a:lnTo>
                      <a:pt x="328" y="147"/>
                    </a:lnTo>
                    <a:lnTo>
                      <a:pt x="317" y="177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Freeform 161"/>
              <p:cNvSpPr>
                <a:spLocks/>
              </p:cNvSpPr>
              <p:nvPr/>
            </p:nvSpPr>
            <p:spPr bwMode="auto">
              <a:xfrm>
                <a:off x="1150" y="91"/>
                <a:ext cx="99" cy="5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1" y="0"/>
                  </a:cxn>
                  <a:cxn ang="0">
                    <a:pos x="393" y="226"/>
                  </a:cxn>
                  <a:cxn ang="0">
                    <a:pos x="396" y="253"/>
                  </a:cxn>
                  <a:cxn ang="0">
                    <a:pos x="363" y="245"/>
                  </a:cxn>
                  <a:cxn ang="0">
                    <a:pos x="0" y="30"/>
                  </a:cxn>
                </a:cxnLst>
                <a:rect l="0" t="0" r="r" b="b"/>
                <a:pathLst>
                  <a:path w="396" h="253">
                    <a:moveTo>
                      <a:pt x="0" y="30"/>
                    </a:moveTo>
                    <a:lnTo>
                      <a:pt x="11" y="0"/>
                    </a:lnTo>
                    <a:lnTo>
                      <a:pt x="393" y="226"/>
                    </a:lnTo>
                    <a:lnTo>
                      <a:pt x="396" y="253"/>
                    </a:lnTo>
                    <a:lnTo>
                      <a:pt x="363" y="2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5" name="Freeform 162"/>
              <p:cNvSpPr>
                <a:spLocks/>
              </p:cNvSpPr>
              <p:nvPr/>
            </p:nvSpPr>
            <p:spPr bwMode="auto">
              <a:xfrm>
                <a:off x="1149" y="140"/>
                <a:ext cx="100" cy="83"/>
              </a:xfrm>
              <a:custGeom>
                <a:avLst/>
                <a:gdLst/>
                <a:ahLst/>
                <a:cxnLst>
                  <a:cxn ang="0">
                    <a:pos x="368" y="0"/>
                  </a:cxn>
                  <a:cxn ang="0">
                    <a:pos x="401" y="8"/>
                  </a:cxn>
                  <a:cxn ang="0">
                    <a:pos x="29" y="410"/>
                  </a:cxn>
                  <a:cxn ang="0">
                    <a:pos x="0" y="419"/>
                  </a:cxn>
                  <a:cxn ang="0">
                    <a:pos x="1" y="397"/>
                  </a:cxn>
                  <a:cxn ang="0">
                    <a:pos x="368" y="0"/>
                  </a:cxn>
                </a:cxnLst>
                <a:rect l="0" t="0" r="r" b="b"/>
                <a:pathLst>
                  <a:path w="401" h="419">
                    <a:moveTo>
                      <a:pt x="368" y="0"/>
                    </a:moveTo>
                    <a:lnTo>
                      <a:pt x="401" y="8"/>
                    </a:lnTo>
                    <a:lnTo>
                      <a:pt x="29" y="410"/>
                    </a:lnTo>
                    <a:lnTo>
                      <a:pt x="0" y="419"/>
                    </a:lnTo>
                    <a:lnTo>
                      <a:pt x="1" y="397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Freeform 163"/>
              <p:cNvSpPr>
                <a:spLocks/>
              </p:cNvSpPr>
              <p:nvPr/>
            </p:nvSpPr>
            <p:spPr bwMode="auto">
              <a:xfrm>
                <a:off x="1149" y="222"/>
                <a:ext cx="108" cy="116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9" y="0"/>
                  </a:cxn>
                  <a:cxn ang="0">
                    <a:pos x="433" y="558"/>
                  </a:cxn>
                  <a:cxn ang="0">
                    <a:pos x="432" y="581"/>
                  </a:cxn>
                  <a:cxn ang="0">
                    <a:pos x="405" y="566"/>
                  </a:cxn>
                  <a:cxn ang="0">
                    <a:pos x="0" y="9"/>
                  </a:cxn>
                </a:cxnLst>
                <a:rect l="0" t="0" r="r" b="b"/>
                <a:pathLst>
                  <a:path w="433" h="581">
                    <a:moveTo>
                      <a:pt x="0" y="9"/>
                    </a:moveTo>
                    <a:lnTo>
                      <a:pt x="29" y="0"/>
                    </a:lnTo>
                    <a:lnTo>
                      <a:pt x="433" y="558"/>
                    </a:lnTo>
                    <a:lnTo>
                      <a:pt x="432" y="581"/>
                    </a:lnTo>
                    <a:lnTo>
                      <a:pt x="405" y="56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7" name="Freeform 164"/>
              <p:cNvSpPr>
                <a:spLocks/>
              </p:cNvSpPr>
              <p:nvPr/>
            </p:nvSpPr>
            <p:spPr bwMode="auto">
              <a:xfrm>
                <a:off x="1240" y="335"/>
                <a:ext cx="17" cy="13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66" y="15"/>
                  </a:cxn>
                  <a:cxn ang="0">
                    <a:pos x="19" y="65"/>
                  </a:cxn>
                  <a:cxn ang="0">
                    <a:pos x="0" y="62"/>
                  </a:cxn>
                  <a:cxn ang="0">
                    <a:pos x="11" y="29"/>
                  </a:cxn>
                  <a:cxn ang="0">
                    <a:pos x="39" y="0"/>
                  </a:cxn>
                </a:cxnLst>
                <a:rect l="0" t="0" r="r" b="b"/>
                <a:pathLst>
                  <a:path w="66" h="65">
                    <a:moveTo>
                      <a:pt x="39" y="0"/>
                    </a:moveTo>
                    <a:lnTo>
                      <a:pt x="66" y="15"/>
                    </a:lnTo>
                    <a:lnTo>
                      <a:pt x="19" y="65"/>
                    </a:lnTo>
                    <a:lnTo>
                      <a:pt x="0" y="62"/>
                    </a:lnTo>
                    <a:lnTo>
                      <a:pt x="11" y="29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8" name="Freeform 165"/>
              <p:cNvSpPr>
                <a:spLocks/>
              </p:cNvSpPr>
              <p:nvPr/>
            </p:nvSpPr>
            <p:spPr bwMode="auto">
              <a:xfrm>
                <a:off x="1188" y="286"/>
                <a:ext cx="55" cy="61"/>
              </a:xfrm>
              <a:custGeom>
                <a:avLst/>
                <a:gdLst/>
                <a:ahLst/>
                <a:cxnLst>
                  <a:cxn ang="0">
                    <a:pos x="221" y="273"/>
                  </a:cxn>
                  <a:cxn ang="0">
                    <a:pos x="210" y="306"/>
                  </a:cxn>
                  <a:cxn ang="0">
                    <a:pos x="3" y="21"/>
                  </a:cxn>
                  <a:cxn ang="0">
                    <a:pos x="13" y="10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221" y="273"/>
                  </a:cxn>
                </a:cxnLst>
                <a:rect l="0" t="0" r="r" b="b"/>
                <a:pathLst>
                  <a:path w="221" h="306">
                    <a:moveTo>
                      <a:pt x="221" y="273"/>
                    </a:moveTo>
                    <a:lnTo>
                      <a:pt x="210" y="306"/>
                    </a:lnTo>
                    <a:lnTo>
                      <a:pt x="3" y="21"/>
                    </a:lnTo>
                    <a:lnTo>
                      <a:pt x="13" y="10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221" y="2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" name="Freeform 166"/>
              <p:cNvSpPr>
                <a:spLocks/>
              </p:cNvSpPr>
              <p:nvPr/>
            </p:nvSpPr>
            <p:spPr bwMode="auto">
              <a:xfrm>
                <a:off x="1188" y="287"/>
                <a:ext cx="14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57" y="118"/>
                  </a:cxn>
                  <a:cxn ang="0">
                    <a:pos x="35" y="134"/>
                  </a:cxn>
                  <a:cxn ang="0">
                    <a:pos x="44" y="124"/>
                  </a:cxn>
                  <a:cxn ang="0">
                    <a:pos x="32" y="129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13" y="5"/>
                    </a:lnTo>
                    <a:lnTo>
                      <a:pt x="25" y="0"/>
                    </a:lnTo>
                    <a:lnTo>
                      <a:pt x="57" y="118"/>
                    </a:lnTo>
                    <a:lnTo>
                      <a:pt x="35" y="134"/>
                    </a:lnTo>
                    <a:lnTo>
                      <a:pt x="44" y="124"/>
                    </a:lnTo>
                    <a:lnTo>
                      <a:pt x="32" y="12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Freeform 167"/>
              <p:cNvSpPr>
                <a:spLocks/>
              </p:cNvSpPr>
              <p:nvPr/>
            </p:nvSpPr>
            <p:spPr bwMode="auto">
              <a:xfrm>
                <a:off x="1129" y="235"/>
                <a:ext cx="72" cy="79"/>
              </a:xfrm>
              <a:custGeom>
                <a:avLst/>
                <a:gdLst/>
                <a:ahLst/>
                <a:cxnLst>
                  <a:cxn ang="0">
                    <a:pos x="288" y="375"/>
                  </a:cxn>
                  <a:cxn ang="0">
                    <a:pos x="278" y="386"/>
                  </a:cxn>
                  <a:cxn ang="0">
                    <a:pos x="269" y="396"/>
                  </a:cxn>
                  <a:cxn ang="0">
                    <a:pos x="8" y="36"/>
                  </a:cxn>
                  <a:cxn ang="0">
                    <a:pos x="0" y="0"/>
                  </a:cxn>
                  <a:cxn ang="0">
                    <a:pos x="19" y="1"/>
                  </a:cxn>
                  <a:cxn ang="0">
                    <a:pos x="288" y="375"/>
                  </a:cxn>
                </a:cxnLst>
                <a:rect l="0" t="0" r="r" b="b"/>
                <a:pathLst>
                  <a:path w="288" h="396">
                    <a:moveTo>
                      <a:pt x="288" y="375"/>
                    </a:moveTo>
                    <a:lnTo>
                      <a:pt x="278" y="386"/>
                    </a:lnTo>
                    <a:lnTo>
                      <a:pt x="269" y="396"/>
                    </a:lnTo>
                    <a:lnTo>
                      <a:pt x="8" y="36"/>
                    </a:lnTo>
                    <a:lnTo>
                      <a:pt x="0" y="0"/>
                    </a:lnTo>
                    <a:lnTo>
                      <a:pt x="19" y="1"/>
                    </a:lnTo>
                    <a:lnTo>
                      <a:pt x="288" y="3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Freeform 168"/>
              <p:cNvSpPr>
                <a:spLocks/>
              </p:cNvSpPr>
              <p:nvPr/>
            </p:nvSpPr>
            <p:spPr bwMode="auto">
              <a:xfrm>
                <a:off x="1098" y="235"/>
                <a:ext cx="33" cy="34"/>
              </a:xfrm>
              <a:custGeom>
                <a:avLst/>
                <a:gdLst/>
                <a:ahLst/>
                <a:cxnLst>
                  <a:cxn ang="0">
                    <a:pos x="124" y="0"/>
                  </a:cxn>
                  <a:cxn ang="0">
                    <a:pos x="132" y="36"/>
                  </a:cxn>
                  <a:cxn ang="0">
                    <a:pos x="14" y="172"/>
                  </a:cxn>
                  <a:cxn ang="0">
                    <a:pos x="0" y="174"/>
                  </a:cxn>
                  <a:cxn ang="0">
                    <a:pos x="2" y="141"/>
                  </a:cxn>
                  <a:cxn ang="0">
                    <a:pos x="124" y="0"/>
                  </a:cxn>
                </a:cxnLst>
                <a:rect l="0" t="0" r="r" b="b"/>
                <a:pathLst>
                  <a:path w="132" h="174">
                    <a:moveTo>
                      <a:pt x="124" y="0"/>
                    </a:moveTo>
                    <a:lnTo>
                      <a:pt x="132" y="36"/>
                    </a:lnTo>
                    <a:lnTo>
                      <a:pt x="14" y="172"/>
                    </a:lnTo>
                    <a:lnTo>
                      <a:pt x="0" y="174"/>
                    </a:lnTo>
                    <a:lnTo>
                      <a:pt x="2" y="141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2" name="Freeform 169"/>
              <p:cNvSpPr>
                <a:spLocks/>
              </p:cNvSpPr>
              <p:nvPr/>
            </p:nvSpPr>
            <p:spPr bwMode="auto">
              <a:xfrm>
                <a:off x="999" y="222"/>
                <a:ext cx="100" cy="47"/>
              </a:xfrm>
              <a:custGeom>
                <a:avLst/>
                <a:gdLst/>
                <a:ahLst/>
                <a:cxnLst>
                  <a:cxn ang="0">
                    <a:pos x="400" y="203"/>
                  </a:cxn>
                  <a:cxn ang="0">
                    <a:pos x="398" y="236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400" y="203"/>
                  </a:cxn>
                </a:cxnLst>
                <a:rect l="0" t="0" r="r" b="b"/>
                <a:pathLst>
                  <a:path w="400" h="236">
                    <a:moveTo>
                      <a:pt x="400" y="203"/>
                    </a:moveTo>
                    <a:lnTo>
                      <a:pt x="398" y="236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400" y="2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Freeform 170"/>
              <p:cNvSpPr>
                <a:spLocks/>
              </p:cNvSpPr>
              <p:nvPr/>
            </p:nvSpPr>
            <p:spPr bwMode="auto">
              <a:xfrm>
                <a:off x="892" y="189"/>
                <a:ext cx="109" cy="39"/>
              </a:xfrm>
              <a:custGeom>
                <a:avLst/>
                <a:gdLst/>
                <a:ahLst/>
                <a:cxnLst>
                  <a:cxn ang="0">
                    <a:pos x="437" y="167"/>
                  </a:cxn>
                  <a:cxn ang="0">
                    <a:pos x="428" y="198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37" y="167"/>
                  </a:cxn>
                </a:cxnLst>
                <a:rect l="0" t="0" r="r" b="b"/>
                <a:pathLst>
                  <a:path w="437" h="198">
                    <a:moveTo>
                      <a:pt x="437" y="167"/>
                    </a:moveTo>
                    <a:lnTo>
                      <a:pt x="428" y="198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37" y="1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4" name="Freeform 171"/>
              <p:cNvSpPr>
                <a:spLocks/>
              </p:cNvSpPr>
              <p:nvPr/>
            </p:nvSpPr>
            <p:spPr bwMode="auto">
              <a:xfrm>
                <a:off x="777" y="161"/>
                <a:ext cx="116" cy="34"/>
              </a:xfrm>
              <a:custGeom>
                <a:avLst/>
                <a:gdLst/>
                <a:ahLst/>
                <a:cxnLst>
                  <a:cxn ang="0">
                    <a:pos x="467" y="139"/>
                  </a:cxn>
                  <a:cxn ang="0">
                    <a:pos x="460" y="170"/>
                  </a:cxn>
                  <a:cxn ang="0">
                    <a:pos x="0" y="33"/>
                  </a:cxn>
                  <a:cxn ang="0">
                    <a:pos x="4" y="0"/>
                  </a:cxn>
                  <a:cxn ang="0">
                    <a:pos x="5" y="1"/>
                  </a:cxn>
                  <a:cxn ang="0">
                    <a:pos x="467" y="139"/>
                  </a:cxn>
                </a:cxnLst>
                <a:rect l="0" t="0" r="r" b="b"/>
                <a:pathLst>
                  <a:path w="467" h="170">
                    <a:moveTo>
                      <a:pt x="467" y="139"/>
                    </a:moveTo>
                    <a:lnTo>
                      <a:pt x="460" y="170"/>
                    </a:lnTo>
                    <a:lnTo>
                      <a:pt x="0" y="33"/>
                    </a:lnTo>
                    <a:lnTo>
                      <a:pt x="4" y="0"/>
                    </a:lnTo>
                    <a:lnTo>
                      <a:pt x="5" y="1"/>
                    </a:lnTo>
                    <a:lnTo>
                      <a:pt x="467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Freeform 172"/>
              <p:cNvSpPr>
                <a:spLocks/>
              </p:cNvSpPr>
              <p:nvPr/>
            </p:nvSpPr>
            <p:spPr bwMode="auto">
              <a:xfrm>
                <a:off x="679" y="147"/>
                <a:ext cx="99" cy="21"/>
              </a:xfrm>
              <a:custGeom>
                <a:avLst/>
                <a:gdLst/>
                <a:ahLst/>
                <a:cxnLst>
                  <a:cxn ang="0">
                    <a:pos x="393" y="68"/>
                  </a:cxn>
                  <a:cxn ang="0">
                    <a:pos x="389" y="101"/>
                  </a:cxn>
                  <a:cxn ang="0">
                    <a:pos x="0" y="32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93" y="68"/>
                  </a:cxn>
                </a:cxnLst>
                <a:rect l="0" t="0" r="r" b="b"/>
                <a:pathLst>
                  <a:path w="393" h="101">
                    <a:moveTo>
                      <a:pt x="393" y="68"/>
                    </a:moveTo>
                    <a:lnTo>
                      <a:pt x="389" y="101"/>
                    </a:lnTo>
                    <a:lnTo>
                      <a:pt x="0" y="3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93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6" name="Freeform 173"/>
              <p:cNvSpPr>
                <a:spLocks/>
              </p:cNvSpPr>
              <p:nvPr/>
            </p:nvSpPr>
            <p:spPr bwMode="auto">
              <a:xfrm>
                <a:off x="556" y="145"/>
                <a:ext cx="124" cy="9"/>
              </a:xfrm>
              <a:custGeom>
                <a:avLst/>
                <a:gdLst/>
                <a:ahLst/>
                <a:cxnLst>
                  <a:cxn ang="0">
                    <a:pos x="495" y="10"/>
                  </a:cxn>
                  <a:cxn ang="0">
                    <a:pos x="493" y="42"/>
                  </a:cxn>
                  <a:cxn ang="0">
                    <a:pos x="1" y="32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495" y="10"/>
                  </a:cxn>
                </a:cxnLst>
                <a:rect l="0" t="0" r="r" b="b"/>
                <a:pathLst>
                  <a:path w="495" h="42">
                    <a:moveTo>
                      <a:pt x="495" y="10"/>
                    </a:moveTo>
                    <a:lnTo>
                      <a:pt x="493" y="42"/>
                    </a:lnTo>
                    <a:lnTo>
                      <a:pt x="1" y="32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495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Freeform 174"/>
              <p:cNvSpPr>
                <a:spLocks/>
              </p:cNvSpPr>
              <p:nvPr/>
            </p:nvSpPr>
            <p:spPr bwMode="auto">
              <a:xfrm>
                <a:off x="438" y="145"/>
                <a:ext cx="119" cy="15"/>
              </a:xfrm>
              <a:custGeom>
                <a:avLst/>
                <a:gdLst/>
                <a:ahLst/>
                <a:cxnLst>
                  <a:cxn ang="0">
                    <a:pos x="471" y="0"/>
                  </a:cxn>
                  <a:cxn ang="0">
                    <a:pos x="472" y="32"/>
                  </a:cxn>
                  <a:cxn ang="0">
                    <a:pos x="4" y="72"/>
                  </a:cxn>
                  <a:cxn ang="0">
                    <a:pos x="0" y="40"/>
                  </a:cxn>
                  <a:cxn ang="0">
                    <a:pos x="2" y="40"/>
                  </a:cxn>
                  <a:cxn ang="0">
                    <a:pos x="471" y="0"/>
                  </a:cxn>
                </a:cxnLst>
                <a:rect l="0" t="0" r="r" b="b"/>
                <a:pathLst>
                  <a:path w="472" h="72">
                    <a:moveTo>
                      <a:pt x="471" y="0"/>
                    </a:moveTo>
                    <a:lnTo>
                      <a:pt x="472" y="32"/>
                    </a:lnTo>
                    <a:lnTo>
                      <a:pt x="4" y="72"/>
                    </a:lnTo>
                    <a:lnTo>
                      <a:pt x="0" y="40"/>
                    </a:lnTo>
                    <a:lnTo>
                      <a:pt x="2" y="40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Freeform 175"/>
              <p:cNvSpPr>
                <a:spLocks/>
              </p:cNvSpPr>
              <p:nvPr/>
            </p:nvSpPr>
            <p:spPr bwMode="auto">
              <a:xfrm>
                <a:off x="348" y="153"/>
                <a:ext cx="91" cy="22"/>
              </a:xfrm>
              <a:custGeom>
                <a:avLst/>
                <a:gdLst/>
                <a:ahLst/>
                <a:cxnLst>
                  <a:cxn ang="0">
                    <a:pos x="360" y="0"/>
                  </a:cxn>
                  <a:cxn ang="0">
                    <a:pos x="364" y="32"/>
                  </a:cxn>
                  <a:cxn ang="0">
                    <a:pos x="7" y="110"/>
                  </a:cxn>
                  <a:cxn ang="0">
                    <a:pos x="0" y="79"/>
                  </a:cxn>
                  <a:cxn ang="0">
                    <a:pos x="2" y="78"/>
                  </a:cxn>
                  <a:cxn ang="0">
                    <a:pos x="360" y="0"/>
                  </a:cxn>
                </a:cxnLst>
                <a:rect l="0" t="0" r="r" b="b"/>
                <a:pathLst>
                  <a:path w="364" h="110">
                    <a:moveTo>
                      <a:pt x="360" y="0"/>
                    </a:moveTo>
                    <a:lnTo>
                      <a:pt x="364" y="32"/>
                    </a:lnTo>
                    <a:lnTo>
                      <a:pt x="7" y="110"/>
                    </a:lnTo>
                    <a:lnTo>
                      <a:pt x="0" y="79"/>
                    </a:lnTo>
                    <a:lnTo>
                      <a:pt x="2" y="78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Freeform 176"/>
              <p:cNvSpPr>
                <a:spLocks/>
              </p:cNvSpPr>
              <p:nvPr/>
            </p:nvSpPr>
            <p:spPr bwMode="auto">
              <a:xfrm>
                <a:off x="229" y="169"/>
                <a:ext cx="121" cy="43"/>
              </a:xfrm>
              <a:custGeom>
                <a:avLst/>
                <a:gdLst/>
                <a:ahLst/>
                <a:cxnLst>
                  <a:cxn ang="0">
                    <a:pos x="478" y="0"/>
                  </a:cxn>
                  <a:cxn ang="0">
                    <a:pos x="485" y="31"/>
                  </a:cxn>
                  <a:cxn ang="0">
                    <a:pos x="10" y="216"/>
                  </a:cxn>
                  <a:cxn ang="0">
                    <a:pos x="0" y="187"/>
                  </a:cxn>
                  <a:cxn ang="0">
                    <a:pos x="1" y="186"/>
                  </a:cxn>
                  <a:cxn ang="0">
                    <a:pos x="478" y="0"/>
                  </a:cxn>
                </a:cxnLst>
                <a:rect l="0" t="0" r="r" b="b"/>
                <a:pathLst>
                  <a:path w="485" h="216">
                    <a:moveTo>
                      <a:pt x="478" y="0"/>
                    </a:moveTo>
                    <a:lnTo>
                      <a:pt x="485" y="31"/>
                    </a:lnTo>
                    <a:lnTo>
                      <a:pt x="10" y="216"/>
                    </a:lnTo>
                    <a:lnTo>
                      <a:pt x="0" y="187"/>
                    </a:lnTo>
                    <a:lnTo>
                      <a:pt x="1" y="186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" name="Freeform 177"/>
              <p:cNvSpPr>
                <a:spLocks/>
              </p:cNvSpPr>
              <p:nvPr/>
            </p:nvSpPr>
            <p:spPr bwMode="auto">
              <a:xfrm>
                <a:off x="163" y="207"/>
                <a:ext cx="68" cy="33"/>
              </a:xfrm>
              <a:custGeom>
                <a:avLst/>
                <a:gdLst/>
                <a:ahLst/>
                <a:cxnLst>
                  <a:cxn ang="0">
                    <a:pos x="264" y="0"/>
                  </a:cxn>
                  <a:cxn ang="0">
                    <a:pos x="274" y="29"/>
                  </a:cxn>
                  <a:cxn ang="0">
                    <a:pos x="12" y="167"/>
                  </a:cxn>
                  <a:cxn ang="0">
                    <a:pos x="0" y="138"/>
                  </a:cxn>
                  <a:cxn ang="0">
                    <a:pos x="1" y="137"/>
                  </a:cxn>
                  <a:cxn ang="0">
                    <a:pos x="264" y="0"/>
                  </a:cxn>
                </a:cxnLst>
                <a:rect l="0" t="0" r="r" b="b"/>
                <a:pathLst>
                  <a:path w="274" h="167">
                    <a:moveTo>
                      <a:pt x="264" y="0"/>
                    </a:moveTo>
                    <a:lnTo>
                      <a:pt x="274" y="29"/>
                    </a:lnTo>
                    <a:lnTo>
                      <a:pt x="12" y="167"/>
                    </a:lnTo>
                    <a:lnTo>
                      <a:pt x="0" y="138"/>
                    </a:lnTo>
                    <a:lnTo>
                      <a:pt x="1" y="137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" name="Freeform 178"/>
              <p:cNvSpPr>
                <a:spLocks/>
              </p:cNvSpPr>
              <p:nvPr/>
            </p:nvSpPr>
            <p:spPr bwMode="auto">
              <a:xfrm>
                <a:off x="121" y="234"/>
                <a:ext cx="45" cy="30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80" y="29"/>
                  </a:cxn>
                  <a:cxn ang="0">
                    <a:pos x="44" y="124"/>
                  </a:cxn>
                  <a:cxn ang="0">
                    <a:pos x="4" y="148"/>
                  </a:cxn>
                  <a:cxn ang="0">
                    <a:pos x="0" y="118"/>
                  </a:cxn>
                  <a:cxn ang="0">
                    <a:pos x="168" y="0"/>
                  </a:cxn>
                </a:cxnLst>
                <a:rect l="0" t="0" r="r" b="b"/>
                <a:pathLst>
                  <a:path w="180" h="148">
                    <a:moveTo>
                      <a:pt x="168" y="0"/>
                    </a:moveTo>
                    <a:lnTo>
                      <a:pt x="180" y="29"/>
                    </a:lnTo>
                    <a:lnTo>
                      <a:pt x="44" y="124"/>
                    </a:lnTo>
                    <a:lnTo>
                      <a:pt x="4" y="148"/>
                    </a:lnTo>
                    <a:lnTo>
                      <a:pt x="0" y="118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" name="Freeform 179"/>
              <p:cNvSpPr>
                <a:spLocks/>
              </p:cNvSpPr>
              <p:nvPr/>
            </p:nvSpPr>
            <p:spPr bwMode="auto">
              <a:xfrm>
                <a:off x="122" y="259"/>
                <a:ext cx="101" cy="25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0" y="0"/>
                  </a:cxn>
                  <a:cxn ang="0">
                    <a:pos x="403" y="91"/>
                  </a:cxn>
                  <a:cxn ang="0">
                    <a:pos x="398" y="123"/>
                  </a:cxn>
                  <a:cxn ang="0">
                    <a:pos x="398" y="123"/>
                  </a:cxn>
                  <a:cxn ang="0">
                    <a:pos x="0" y="24"/>
                  </a:cxn>
                </a:cxnLst>
                <a:rect l="0" t="0" r="r" b="b"/>
                <a:pathLst>
                  <a:path w="403" h="123">
                    <a:moveTo>
                      <a:pt x="0" y="24"/>
                    </a:moveTo>
                    <a:lnTo>
                      <a:pt x="40" y="0"/>
                    </a:lnTo>
                    <a:lnTo>
                      <a:pt x="403" y="91"/>
                    </a:lnTo>
                    <a:lnTo>
                      <a:pt x="398" y="123"/>
                    </a:lnTo>
                    <a:lnTo>
                      <a:pt x="398" y="1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" name="Freeform 180"/>
              <p:cNvSpPr>
                <a:spLocks/>
              </p:cNvSpPr>
              <p:nvPr/>
            </p:nvSpPr>
            <p:spPr bwMode="auto">
              <a:xfrm>
                <a:off x="222" y="277"/>
                <a:ext cx="116" cy="2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467" y="107"/>
                  </a:cxn>
                  <a:cxn ang="0">
                    <a:pos x="468" y="107"/>
                  </a:cxn>
                  <a:cxn ang="0">
                    <a:pos x="462" y="140"/>
                  </a:cxn>
                  <a:cxn ang="0">
                    <a:pos x="0" y="32"/>
                  </a:cxn>
                </a:cxnLst>
                <a:rect l="0" t="0" r="r" b="b"/>
                <a:pathLst>
                  <a:path w="468" h="140">
                    <a:moveTo>
                      <a:pt x="0" y="32"/>
                    </a:moveTo>
                    <a:lnTo>
                      <a:pt x="5" y="0"/>
                    </a:lnTo>
                    <a:lnTo>
                      <a:pt x="467" y="107"/>
                    </a:lnTo>
                    <a:lnTo>
                      <a:pt x="468" y="107"/>
                    </a:lnTo>
                    <a:lnTo>
                      <a:pt x="462" y="14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" name="Freeform 181"/>
              <p:cNvSpPr>
                <a:spLocks/>
              </p:cNvSpPr>
              <p:nvPr/>
            </p:nvSpPr>
            <p:spPr bwMode="auto">
              <a:xfrm>
                <a:off x="337" y="299"/>
                <a:ext cx="107" cy="30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6" y="0"/>
                  </a:cxn>
                  <a:cxn ang="0">
                    <a:pos x="427" y="118"/>
                  </a:cxn>
                  <a:cxn ang="0">
                    <a:pos x="428" y="118"/>
                  </a:cxn>
                  <a:cxn ang="0">
                    <a:pos x="421" y="150"/>
                  </a:cxn>
                  <a:cxn ang="0">
                    <a:pos x="0" y="33"/>
                  </a:cxn>
                </a:cxnLst>
                <a:rect l="0" t="0" r="r" b="b"/>
                <a:pathLst>
                  <a:path w="428" h="150">
                    <a:moveTo>
                      <a:pt x="0" y="33"/>
                    </a:moveTo>
                    <a:lnTo>
                      <a:pt x="6" y="0"/>
                    </a:lnTo>
                    <a:lnTo>
                      <a:pt x="427" y="118"/>
                    </a:lnTo>
                    <a:lnTo>
                      <a:pt x="428" y="118"/>
                    </a:lnTo>
                    <a:lnTo>
                      <a:pt x="421" y="15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5" name="Freeform 182"/>
              <p:cNvSpPr>
                <a:spLocks/>
              </p:cNvSpPr>
              <p:nvPr/>
            </p:nvSpPr>
            <p:spPr bwMode="auto">
              <a:xfrm>
                <a:off x="442" y="322"/>
                <a:ext cx="125" cy="3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7" y="0"/>
                  </a:cxn>
                  <a:cxn ang="0">
                    <a:pos x="500" y="157"/>
                  </a:cxn>
                  <a:cxn ang="0">
                    <a:pos x="500" y="159"/>
                  </a:cxn>
                  <a:cxn ang="0">
                    <a:pos x="493" y="190"/>
                  </a:cxn>
                  <a:cxn ang="0">
                    <a:pos x="0" y="32"/>
                  </a:cxn>
                </a:cxnLst>
                <a:rect l="0" t="0" r="r" b="b"/>
                <a:pathLst>
                  <a:path w="500" h="190">
                    <a:moveTo>
                      <a:pt x="0" y="32"/>
                    </a:moveTo>
                    <a:lnTo>
                      <a:pt x="7" y="0"/>
                    </a:lnTo>
                    <a:lnTo>
                      <a:pt x="500" y="157"/>
                    </a:lnTo>
                    <a:lnTo>
                      <a:pt x="500" y="159"/>
                    </a:lnTo>
                    <a:lnTo>
                      <a:pt x="493" y="19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" name="Freeform 183"/>
              <p:cNvSpPr>
                <a:spLocks/>
              </p:cNvSpPr>
              <p:nvPr/>
            </p:nvSpPr>
            <p:spPr bwMode="auto">
              <a:xfrm>
                <a:off x="566" y="354"/>
                <a:ext cx="14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7" y="0"/>
                  </a:cxn>
                  <a:cxn ang="0">
                    <a:pos x="565" y="215"/>
                  </a:cxn>
                  <a:cxn ang="0">
                    <a:pos x="566" y="215"/>
                  </a:cxn>
                  <a:cxn ang="0">
                    <a:pos x="556" y="246"/>
                  </a:cxn>
                  <a:cxn ang="0">
                    <a:pos x="0" y="31"/>
                  </a:cxn>
                </a:cxnLst>
                <a:rect l="0" t="0" r="r" b="b"/>
                <a:pathLst>
                  <a:path w="566" h="246">
                    <a:moveTo>
                      <a:pt x="0" y="31"/>
                    </a:moveTo>
                    <a:lnTo>
                      <a:pt x="7" y="0"/>
                    </a:lnTo>
                    <a:lnTo>
                      <a:pt x="565" y="215"/>
                    </a:lnTo>
                    <a:lnTo>
                      <a:pt x="566" y="215"/>
                    </a:lnTo>
                    <a:lnTo>
                      <a:pt x="556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" name="Freeform 184"/>
              <p:cNvSpPr>
                <a:spLocks/>
              </p:cNvSpPr>
              <p:nvPr/>
            </p:nvSpPr>
            <p:spPr bwMode="auto">
              <a:xfrm>
                <a:off x="704" y="397"/>
                <a:ext cx="111" cy="49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439" y="217"/>
                  </a:cxn>
                  <a:cxn ang="0">
                    <a:pos x="441" y="218"/>
                  </a:cxn>
                  <a:cxn ang="0">
                    <a:pos x="428" y="246"/>
                  </a:cxn>
                  <a:cxn ang="0">
                    <a:pos x="0" y="31"/>
                  </a:cxn>
                </a:cxnLst>
                <a:rect l="0" t="0" r="r" b="b"/>
                <a:pathLst>
                  <a:path w="441" h="246">
                    <a:moveTo>
                      <a:pt x="0" y="31"/>
                    </a:moveTo>
                    <a:lnTo>
                      <a:pt x="10" y="0"/>
                    </a:lnTo>
                    <a:lnTo>
                      <a:pt x="439" y="217"/>
                    </a:lnTo>
                    <a:lnTo>
                      <a:pt x="441" y="218"/>
                    </a:lnTo>
                    <a:lnTo>
                      <a:pt x="428" y="246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8" name="Freeform 185"/>
              <p:cNvSpPr>
                <a:spLocks/>
              </p:cNvSpPr>
              <p:nvPr/>
            </p:nvSpPr>
            <p:spPr bwMode="auto">
              <a:xfrm>
                <a:off x="812" y="441"/>
                <a:ext cx="93" cy="62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3" y="0"/>
                  </a:cxn>
                  <a:cxn ang="0">
                    <a:pos x="371" y="285"/>
                  </a:cxn>
                  <a:cxn ang="0">
                    <a:pos x="374" y="287"/>
                  </a:cxn>
                  <a:cxn ang="0">
                    <a:pos x="356" y="312"/>
                  </a:cxn>
                  <a:cxn ang="0">
                    <a:pos x="0" y="28"/>
                  </a:cxn>
                </a:cxnLst>
                <a:rect l="0" t="0" r="r" b="b"/>
                <a:pathLst>
                  <a:path w="374" h="312">
                    <a:moveTo>
                      <a:pt x="0" y="28"/>
                    </a:moveTo>
                    <a:lnTo>
                      <a:pt x="13" y="0"/>
                    </a:lnTo>
                    <a:lnTo>
                      <a:pt x="371" y="285"/>
                    </a:lnTo>
                    <a:lnTo>
                      <a:pt x="374" y="287"/>
                    </a:lnTo>
                    <a:lnTo>
                      <a:pt x="356" y="312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" name="Freeform 186"/>
              <p:cNvSpPr>
                <a:spLocks/>
              </p:cNvSpPr>
              <p:nvPr/>
            </p:nvSpPr>
            <p:spPr bwMode="auto">
              <a:xfrm>
                <a:off x="901" y="498"/>
                <a:ext cx="66" cy="65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8" y="0"/>
                  </a:cxn>
                  <a:cxn ang="0">
                    <a:pos x="265" y="305"/>
                  </a:cxn>
                  <a:cxn ang="0">
                    <a:pos x="268" y="316"/>
                  </a:cxn>
                  <a:cxn ang="0">
                    <a:pos x="242" y="323"/>
                  </a:cxn>
                  <a:cxn ang="0">
                    <a:pos x="0" y="25"/>
                  </a:cxn>
                </a:cxnLst>
                <a:rect l="0" t="0" r="r" b="b"/>
                <a:pathLst>
                  <a:path w="268" h="323">
                    <a:moveTo>
                      <a:pt x="0" y="25"/>
                    </a:moveTo>
                    <a:lnTo>
                      <a:pt x="18" y="0"/>
                    </a:lnTo>
                    <a:lnTo>
                      <a:pt x="265" y="305"/>
                    </a:lnTo>
                    <a:lnTo>
                      <a:pt x="268" y="316"/>
                    </a:lnTo>
                    <a:lnTo>
                      <a:pt x="242" y="3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" name="Freeform 187"/>
              <p:cNvSpPr>
                <a:spLocks/>
              </p:cNvSpPr>
              <p:nvPr/>
            </p:nvSpPr>
            <p:spPr bwMode="auto">
              <a:xfrm>
                <a:off x="961" y="561"/>
                <a:ext cx="6" cy="7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6" y="374"/>
                  </a:cxn>
                  <a:cxn ang="0">
                    <a:pos x="26" y="375"/>
                  </a:cxn>
                  <a:cxn ang="0">
                    <a:pos x="0" y="374"/>
                  </a:cxn>
                  <a:cxn ang="0">
                    <a:pos x="0" y="7"/>
                  </a:cxn>
                </a:cxnLst>
                <a:rect l="0" t="0" r="r" b="b"/>
                <a:pathLst>
                  <a:path w="26" h="375">
                    <a:moveTo>
                      <a:pt x="0" y="7"/>
                    </a:moveTo>
                    <a:lnTo>
                      <a:pt x="26" y="0"/>
                    </a:lnTo>
                    <a:lnTo>
                      <a:pt x="26" y="374"/>
                    </a:lnTo>
                    <a:lnTo>
                      <a:pt x="26" y="375"/>
                    </a:lnTo>
                    <a:lnTo>
                      <a:pt x="0" y="374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" name="Freeform 188"/>
              <p:cNvSpPr>
                <a:spLocks/>
              </p:cNvSpPr>
              <p:nvPr/>
            </p:nvSpPr>
            <p:spPr bwMode="auto">
              <a:xfrm>
                <a:off x="959" y="636"/>
                <a:ext cx="8" cy="40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1"/>
                  </a:cxn>
                  <a:cxn ang="0">
                    <a:pos x="26" y="197"/>
                  </a:cxn>
                  <a:cxn ang="0">
                    <a:pos x="26" y="198"/>
                  </a:cxn>
                  <a:cxn ang="0">
                    <a:pos x="0" y="196"/>
                  </a:cxn>
                  <a:cxn ang="0">
                    <a:pos x="8" y="0"/>
                  </a:cxn>
                </a:cxnLst>
                <a:rect l="0" t="0" r="r" b="b"/>
                <a:pathLst>
                  <a:path w="34" h="198">
                    <a:moveTo>
                      <a:pt x="8" y="0"/>
                    </a:moveTo>
                    <a:lnTo>
                      <a:pt x="34" y="1"/>
                    </a:lnTo>
                    <a:lnTo>
                      <a:pt x="26" y="197"/>
                    </a:lnTo>
                    <a:lnTo>
                      <a:pt x="26" y="198"/>
                    </a:lnTo>
                    <a:lnTo>
                      <a:pt x="0" y="19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" name="Freeform 189"/>
              <p:cNvSpPr>
                <a:spLocks/>
              </p:cNvSpPr>
              <p:nvPr/>
            </p:nvSpPr>
            <p:spPr bwMode="auto">
              <a:xfrm>
                <a:off x="953" y="675"/>
                <a:ext cx="12" cy="5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2"/>
                  </a:cxn>
                  <a:cxn ang="0">
                    <a:pos x="26" y="257"/>
                  </a:cxn>
                  <a:cxn ang="0">
                    <a:pos x="21" y="268"/>
                  </a:cxn>
                  <a:cxn ang="0">
                    <a:pos x="0" y="249"/>
                  </a:cxn>
                  <a:cxn ang="0">
                    <a:pos x="23" y="0"/>
                  </a:cxn>
                </a:cxnLst>
                <a:rect l="0" t="0" r="r" b="b"/>
                <a:pathLst>
                  <a:path w="49" h="268">
                    <a:moveTo>
                      <a:pt x="23" y="0"/>
                    </a:moveTo>
                    <a:lnTo>
                      <a:pt x="49" y="2"/>
                    </a:lnTo>
                    <a:lnTo>
                      <a:pt x="26" y="257"/>
                    </a:lnTo>
                    <a:lnTo>
                      <a:pt x="21" y="268"/>
                    </a:lnTo>
                    <a:lnTo>
                      <a:pt x="0" y="24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" name="Freeform 190"/>
              <p:cNvSpPr>
                <a:spLocks/>
              </p:cNvSpPr>
              <p:nvPr/>
            </p:nvSpPr>
            <p:spPr bwMode="auto">
              <a:xfrm>
                <a:off x="927" y="725"/>
                <a:ext cx="31" cy="30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128" y="19"/>
                  </a:cxn>
                  <a:cxn ang="0">
                    <a:pos x="16" y="147"/>
                  </a:cxn>
                  <a:cxn ang="0">
                    <a:pos x="14" y="149"/>
                  </a:cxn>
                  <a:cxn ang="0">
                    <a:pos x="0" y="121"/>
                  </a:cxn>
                  <a:cxn ang="0">
                    <a:pos x="107" y="0"/>
                  </a:cxn>
                </a:cxnLst>
                <a:rect l="0" t="0" r="r" b="b"/>
                <a:pathLst>
                  <a:path w="128" h="149">
                    <a:moveTo>
                      <a:pt x="107" y="0"/>
                    </a:moveTo>
                    <a:lnTo>
                      <a:pt x="128" y="19"/>
                    </a:lnTo>
                    <a:lnTo>
                      <a:pt x="16" y="147"/>
                    </a:lnTo>
                    <a:lnTo>
                      <a:pt x="14" y="149"/>
                    </a:lnTo>
                    <a:lnTo>
                      <a:pt x="0" y="121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" name="Freeform 191"/>
              <p:cNvSpPr>
                <a:spLocks/>
              </p:cNvSpPr>
              <p:nvPr/>
            </p:nvSpPr>
            <p:spPr bwMode="auto">
              <a:xfrm>
                <a:off x="887" y="749"/>
                <a:ext cx="43" cy="28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170" y="28"/>
                  </a:cxn>
                  <a:cxn ang="0">
                    <a:pos x="11" y="136"/>
                  </a:cxn>
                  <a:cxn ang="0">
                    <a:pos x="8" y="137"/>
                  </a:cxn>
                  <a:cxn ang="0">
                    <a:pos x="0" y="106"/>
                  </a:cxn>
                  <a:cxn ang="0">
                    <a:pos x="156" y="0"/>
                  </a:cxn>
                </a:cxnLst>
                <a:rect l="0" t="0" r="r" b="b"/>
                <a:pathLst>
                  <a:path w="170" h="137">
                    <a:moveTo>
                      <a:pt x="156" y="0"/>
                    </a:moveTo>
                    <a:lnTo>
                      <a:pt x="170" y="28"/>
                    </a:lnTo>
                    <a:lnTo>
                      <a:pt x="11" y="136"/>
                    </a:lnTo>
                    <a:lnTo>
                      <a:pt x="8" y="137"/>
                    </a:lnTo>
                    <a:lnTo>
                      <a:pt x="0" y="10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" name="Freeform 192"/>
              <p:cNvSpPr>
                <a:spLocks/>
              </p:cNvSpPr>
              <p:nvPr/>
            </p:nvSpPr>
            <p:spPr bwMode="auto">
              <a:xfrm>
                <a:off x="840" y="770"/>
                <a:ext cx="49" cy="21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98" y="31"/>
                  </a:cxn>
                  <a:cxn ang="0">
                    <a:pos x="7" y="101"/>
                  </a:cxn>
                  <a:cxn ang="0">
                    <a:pos x="6" y="101"/>
                  </a:cxn>
                  <a:cxn ang="0">
                    <a:pos x="0" y="69"/>
                  </a:cxn>
                  <a:cxn ang="0">
                    <a:pos x="190" y="0"/>
                  </a:cxn>
                </a:cxnLst>
                <a:rect l="0" t="0" r="r" b="b"/>
                <a:pathLst>
                  <a:path w="198" h="101">
                    <a:moveTo>
                      <a:pt x="190" y="0"/>
                    </a:moveTo>
                    <a:lnTo>
                      <a:pt x="198" y="31"/>
                    </a:lnTo>
                    <a:lnTo>
                      <a:pt x="7" y="101"/>
                    </a:lnTo>
                    <a:lnTo>
                      <a:pt x="6" y="101"/>
                    </a:lnTo>
                    <a:lnTo>
                      <a:pt x="0" y="69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" name="Freeform 193"/>
              <p:cNvSpPr>
                <a:spLocks/>
              </p:cNvSpPr>
              <p:nvPr/>
            </p:nvSpPr>
            <p:spPr bwMode="auto">
              <a:xfrm>
                <a:off x="777" y="784"/>
                <a:ext cx="65" cy="20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259" y="32"/>
                  </a:cxn>
                  <a:cxn ang="0">
                    <a:pos x="5" y="100"/>
                  </a:cxn>
                  <a:cxn ang="0">
                    <a:pos x="4" y="101"/>
                  </a:cxn>
                  <a:cxn ang="0">
                    <a:pos x="0" y="68"/>
                  </a:cxn>
                  <a:cxn ang="0">
                    <a:pos x="253" y="0"/>
                  </a:cxn>
                </a:cxnLst>
                <a:rect l="0" t="0" r="r" b="b"/>
                <a:pathLst>
                  <a:path w="259" h="101">
                    <a:moveTo>
                      <a:pt x="253" y="0"/>
                    </a:moveTo>
                    <a:lnTo>
                      <a:pt x="259" y="32"/>
                    </a:lnTo>
                    <a:lnTo>
                      <a:pt x="5" y="100"/>
                    </a:lnTo>
                    <a:lnTo>
                      <a:pt x="4" y="101"/>
                    </a:lnTo>
                    <a:lnTo>
                      <a:pt x="0" y="68"/>
                    </a:ln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" name="Freeform 194"/>
              <p:cNvSpPr>
                <a:spLocks/>
              </p:cNvSpPr>
              <p:nvPr/>
            </p:nvSpPr>
            <p:spPr bwMode="auto">
              <a:xfrm>
                <a:off x="703" y="798"/>
                <a:ext cx="75" cy="16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298" y="33"/>
                  </a:cxn>
                  <a:cxn ang="0">
                    <a:pos x="4" y="81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294" y="0"/>
                  </a:cxn>
                </a:cxnLst>
                <a:rect l="0" t="0" r="r" b="b"/>
                <a:pathLst>
                  <a:path w="298" h="81">
                    <a:moveTo>
                      <a:pt x="294" y="0"/>
                    </a:moveTo>
                    <a:lnTo>
                      <a:pt x="298" y="33"/>
                    </a:lnTo>
                    <a:lnTo>
                      <a:pt x="4" y="81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" name="Freeform 195"/>
              <p:cNvSpPr>
                <a:spLocks/>
              </p:cNvSpPr>
              <p:nvPr/>
            </p:nvSpPr>
            <p:spPr bwMode="auto">
              <a:xfrm>
                <a:off x="624" y="808"/>
                <a:ext cx="80" cy="18"/>
              </a:xfrm>
              <a:custGeom>
                <a:avLst/>
                <a:gdLst/>
                <a:ahLst/>
                <a:cxnLst>
                  <a:cxn ang="0">
                    <a:pos x="318" y="0"/>
                  </a:cxn>
                  <a:cxn ang="0">
                    <a:pos x="322" y="32"/>
                  </a:cxn>
                  <a:cxn ang="0">
                    <a:pos x="3" y="92"/>
                  </a:cxn>
                  <a:cxn ang="0">
                    <a:pos x="3" y="92"/>
                  </a:cxn>
                  <a:cxn ang="0">
                    <a:pos x="0" y="60"/>
                  </a:cxn>
                  <a:cxn ang="0">
                    <a:pos x="318" y="0"/>
                  </a:cxn>
                </a:cxnLst>
                <a:rect l="0" t="0" r="r" b="b"/>
                <a:pathLst>
                  <a:path w="322" h="92">
                    <a:moveTo>
                      <a:pt x="318" y="0"/>
                    </a:moveTo>
                    <a:lnTo>
                      <a:pt x="322" y="32"/>
                    </a:lnTo>
                    <a:lnTo>
                      <a:pt x="3" y="92"/>
                    </a:lnTo>
                    <a:lnTo>
                      <a:pt x="3" y="92"/>
                    </a:lnTo>
                    <a:lnTo>
                      <a:pt x="0" y="6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" name="Freeform 196"/>
              <p:cNvSpPr>
                <a:spLocks/>
              </p:cNvSpPr>
              <p:nvPr/>
            </p:nvSpPr>
            <p:spPr bwMode="auto">
              <a:xfrm>
                <a:off x="544" y="820"/>
                <a:ext cx="80" cy="14"/>
              </a:xfrm>
              <a:custGeom>
                <a:avLst/>
                <a:gdLst/>
                <a:ahLst/>
                <a:cxnLst>
                  <a:cxn ang="0">
                    <a:pos x="319" y="0"/>
                  </a:cxn>
                  <a:cxn ang="0">
                    <a:pos x="322" y="32"/>
                  </a:cxn>
                  <a:cxn ang="0">
                    <a:pos x="4" y="71"/>
                  </a:cxn>
                  <a:cxn ang="0">
                    <a:pos x="0" y="38"/>
                  </a:cxn>
                  <a:cxn ang="0">
                    <a:pos x="1" y="38"/>
                  </a:cxn>
                  <a:cxn ang="0">
                    <a:pos x="319" y="0"/>
                  </a:cxn>
                </a:cxnLst>
                <a:rect l="0" t="0" r="r" b="b"/>
                <a:pathLst>
                  <a:path w="322" h="71">
                    <a:moveTo>
                      <a:pt x="319" y="0"/>
                    </a:moveTo>
                    <a:lnTo>
                      <a:pt x="322" y="32"/>
                    </a:lnTo>
                    <a:lnTo>
                      <a:pt x="4" y="71"/>
                    </a:lnTo>
                    <a:lnTo>
                      <a:pt x="0" y="38"/>
                    </a:lnTo>
                    <a:lnTo>
                      <a:pt x="1" y="38"/>
                    </a:lnTo>
                    <a:lnTo>
                      <a:pt x="3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" name="Freeform 197"/>
              <p:cNvSpPr>
                <a:spLocks/>
              </p:cNvSpPr>
              <p:nvPr/>
            </p:nvSpPr>
            <p:spPr bwMode="auto">
              <a:xfrm>
                <a:off x="466" y="827"/>
                <a:ext cx="79" cy="21"/>
              </a:xfrm>
              <a:custGeom>
                <a:avLst/>
                <a:gdLst/>
                <a:ahLst/>
                <a:cxnLst>
                  <a:cxn ang="0">
                    <a:pos x="311" y="0"/>
                  </a:cxn>
                  <a:cxn ang="0">
                    <a:pos x="315" y="33"/>
                  </a:cxn>
                  <a:cxn ang="0">
                    <a:pos x="5" y="102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311" y="0"/>
                  </a:cxn>
                </a:cxnLst>
                <a:rect l="0" t="0" r="r" b="b"/>
                <a:pathLst>
                  <a:path w="315" h="102">
                    <a:moveTo>
                      <a:pt x="311" y="0"/>
                    </a:moveTo>
                    <a:lnTo>
                      <a:pt x="315" y="33"/>
                    </a:lnTo>
                    <a:lnTo>
                      <a:pt x="5" y="102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" name="Freeform 198"/>
              <p:cNvSpPr>
                <a:spLocks/>
              </p:cNvSpPr>
              <p:nvPr/>
            </p:nvSpPr>
            <p:spPr bwMode="auto">
              <a:xfrm>
                <a:off x="396" y="841"/>
                <a:ext cx="72" cy="20"/>
              </a:xfrm>
              <a:custGeom>
                <a:avLst/>
                <a:gdLst/>
                <a:ahLst/>
                <a:cxnLst>
                  <a:cxn ang="0">
                    <a:pos x="281" y="0"/>
                  </a:cxn>
                  <a:cxn ang="0">
                    <a:pos x="286" y="33"/>
                  </a:cxn>
                  <a:cxn ang="0">
                    <a:pos x="8" y="101"/>
                  </a:cxn>
                  <a:cxn ang="0">
                    <a:pos x="0" y="70"/>
                  </a:cxn>
                  <a:cxn ang="0">
                    <a:pos x="2" y="70"/>
                  </a:cxn>
                  <a:cxn ang="0">
                    <a:pos x="281" y="0"/>
                  </a:cxn>
                </a:cxnLst>
                <a:rect l="0" t="0" r="r" b="b"/>
                <a:pathLst>
                  <a:path w="286" h="101">
                    <a:moveTo>
                      <a:pt x="281" y="0"/>
                    </a:moveTo>
                    <a:lnTo>
                      <a:pt x="286" y="33"/>
                    </a:lnTo>
                    <a:lnTo>
                      <a:pt x="8" y="101"/>
                    </a:lnTo>
                    <a:lnTo>
                      <a:pt x="0" y="70"/>
                    </a:lnTo>
                    <a:lnTo>
                      <a:pt x="2" y="70"/>
                    </a:lnTo>
                    <a:lnTo>
                      <a:pt x="28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" name="Freeform 199"/>
              <p:cNvSpPr>
                <a:spLocks/>
              </p:cNvSpPr>
              <p:nvPr/>
            </p:nvSpPr>
            <p:spPr bwMode="auto">
              <a:xfrm>
                <a:off x="356" y="855"/>
                <a:ext cx="42" cy="20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68" y="31"/>
                  </a:cxn>
                  <a:cxn ang="0">
                    <a:pos x="12" y="99"/>
                  </a:cxn>
                  <a:cxn ang="0">
                    <a:pos x="0" y="70"/>
                  </a:cxn>
                  <a:cxn ang="0">
                    <a:pos x="2" y="69"/>
                  </a:cxn>
                  <a:cxn ang="0">
                    <a:pos x="160" y="0"/>
                  </a:cxn>
                </a:cxnLst>
                <a:rect l="0" t="0" r="r" b="b"/>
                <a:pathLst>
                  <a:path w="168" h="99">
                    <a:moveTo>
                      <a:pt x="160" y="0"/>
                    </a:moveTo>
                    <a:lnTo>
                      <a:pt x="168" y="31"/>
                    </a:lnTo>
                    <a:lnTo>
                      <a:pt x="12" y="99"/>
                    </a:lnTo>
                    <a:lnTo>
                      <a:pt x="0" y="70"/>
                    </a:lnTo>
                    <a:lnTo>
                      <a:pt x="2" y="69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" name="Freeform 200"/>
              <p:cNvSpPr>
                <a:spLocks/>
              </p:cNvSpPr>
              <p:nvPr/>
            </p:nvSpPr>
            <p:spPr bwMode="auto">
              <a:xfrm>
                <a:off x="338" y="869"/>
                <a:ext cx="21" cy="16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84" y="29"/>
                  </a:cxn>
                  <a:cxn ang="0">
                    <a:pos x="37" y="61"/>
                  </a:cxn>
                  <a:cxn ang="0">
                    <a:pos x="2" y="78"/>
                  </a:cxn>
                  <a:cxn ang="0">
                    <a:pos x="0" y="49"/>
                  </a:cxn>
                  <a:cxn ang="0">
                    <a:pos x="72" y="0"/>
                  </a:cxn>
                </a:cxnLst>
                <a:rect l="0" t="0" r="r" b="b"/>
                <a:pathLst>
                  <a:path w="84" h="78">
                    <a:moveTo>
                      <a:pt x="72" y="0"/>
                    </a:moveTo>
                    <a:lnTo>
                      <a:pt x="84" y="29"/>
                    </a:lnTo>
                    <a:lnTo>
                      <a:pt x="37" y="61"/>
                    </a:lnTo>
                    <a:lnTo>
                      <a:pt x="2" y="78"/>
                    </a:lnTo>
                    <a:lnTo>
                      <a:pt x="0" y="49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" name="Freeform 201"/>
              <p:cNvSpPr>
                <a:spLocks/>
              </p:cNvSpPr>
              <p:nvPr/>
            </p:nvSpPr>
            <p:spPr bwMode="auto">
              <a:xfrm>
                <a:off x="338" y="881"/>
                <a:ext cx="60" cy="2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35" y="0"/>
                  </a:cxn>
                  <a:cxn ang="0">
                    <a:pos x="239" y="105"/>
                  </a:cxn>
                  <a:cxn ang="0">
                    <a:pos x="230" y="135"/>
                  </a:cxn>
                  <a:cxn ang="0">
                    <a:pos x="230" y="135"/>
                  </a:cxn>
                  <a:cxn ang="0">
                    <a:pos x="0" y="17"/>
                  </a:cxn>
                </a:cxnLst>
                <a:rect l="0" t="0" r="r" b="b"/>
                <a:pathLst>
                  <a:path w="239" h="135">
                    <a:moveTo>
                      <a:pt x="0" y="17"/>
                    </a:moveTo>
                    <a:lnTo>
                      <a:pt x="35" y="0"/>
                    </a:lnTo>
                    <a:lnTo>
                      <a:pt x="239" y="105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" name="Freeform 202"/>
              <p:cNvSpPr>
                <a:spLocks/>
              </p:cNvSpPr>
              <p:nvPr/>
            </p:nvSpPr>
            <p:spPr bwMode="auto">
              <a:xfrm>
                <a:off x="396" y="902"/>
                <a:ext cx="76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9" y="0"/>
                  </a:cxn>
                  <a:cxn ang="0">
                    <a:pos x="304" y="128"/>
                  </a:cxn>
                  <a:cxn ang="0">
                    <a:pos x="305" y="128"/>
                  </a:cxn>
                  <a:cxn ang="0">
                    <a:pos x="295" y="157"/>
                  </a:cxn>
                  <a:cxn ang="0">
                    <a:pos x="0" y="30"/>
                  </a:cxn>
                </a:cxnLst>
                <a:rect l="0" t="0" r="r" b="b"/>
                <a:pathLst>
                  <a:path w="305" h="157">
                    <a:moveTo>
                      <a:pt x="0" y="30"/>
                    </a:moveTo>
                    <a:lnTo>
                      <a:pt x="9" y="0"/>
                    </a:lnTo>
                    <a:lnTo>
                      <a:pt x="304" y="128"/>
                    </a:lnTo>
                    <a:lnTo>
                      <a:pt x="305" y="128"/>
                    </a:lnTo>
                    <a:lnTo>
                      <a:pt x="295" y="157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" name="Freeform 203"/>
              <p:cNvSpPr>
                <a:spLocks/>
              </p:cNvSpPr>
              <p:nvPr/>
            </p:nvSpPr>
            <p:spPr bwMode="auto">
              <a:xfrm>
                <a:off x="470" y="928"/>
                <a:ext cx="68" cy="33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0" y="0"/>
                  </a:cxn>
                  <a:cxn ang="0">
                    <a:pos x="272" y="137"/>
                  </a:cxn>
                  <a:cxn ang="0">
                    <a:pos x="273" y="138"/>
                  </a:cxn>
                  <a:cxn ang="0">
                    <a:pos x="262" y="167"/>
                  </a:cxn>
                  <a:cxn ang="0">
                    <a:pos x="0" y="29"/>
                  </a:cxn>
                </a:cxnLst>
                <a:rect l="0" t="0" r="r" b="b"/>
                <a:pathLst>
                  <a:path w="273" h="167">
                    <a:moveTo>
                      <a:pt x="0" y="29"/>
                    </a:moveTo>
                    <a:lnTo>
                      <a:pt x="10" y="0"/>
                    </a:lnTo>
                    <a:lnTo>
                      <a:pt x="272" y="137"/>
                    </a:lnTo>
                    <a:lnTo>
                      <a:pt x="273" y="138"/>
                    </a:lnTo>
                    <a:lnTo>
                      <a:pt x="262" y="167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" name="Freeform 204"/>
              <p:cNvSpPr>
                <a:spLocks/>
              </p:cNvSpPr>
              <p:nvPr/>
            </p:nvSpPr>
            <p:spPr bwMode="auto">
              <a:xfrm>
                <a:off x="535" y="955"/>
                <a:ext cx="67" cy="39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1" y="0"/>
                  </a:cxn>
                  <a:cxn ang="0">
                    <a:pos x="266" y="166"/>
                  </a:cxn>
                  <a:cxn ang="0">
                    <a:pos x="268" y="168"/>
                  </a:cxn>
                  <a:cxn ang="0">
                    <a:pos x="253" y="195"/>
                  </a:cxn>
                  <a:cxn ang="0">
                    <a:pos x="0" y="29"/>
                  </a:cxn>
                </a:cxnLst>
                <a:rect l="0" t="0" r="r" b="b"/>
                <a:pathLst>
                  <a:path w="268" h="195">
                    <a:moveTo>
                      <a:pt x="0" y="29"/>
                    </a:moveTo>
                    <a:lnTo>
                      <a:pt x="11" y="0"/>
                    </a:lnTo>
                    <a:lnTo>
                      <a:pt x="266" y="166"/>
                    </a:lnTo>
                    <a:lnTo>
                      <a:pt x="268" y="168"/>
                    </a:lnTo>
                    <a:lnTo>
                      <a:pt x="253" y="195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" name="Freeform 205"/>
              <p:cNvSpPr>
                <a:spLocks/>
              </p:cNvSpPr>
              <p:nvPr/>
            </p:nvSpPr>
            <p:spPr bwMode="auto">
              <a:xfrm>
                <a:off x="598" y="989"/>
                <a:ext cx="55" cy="39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5" y="0"/>
                  </a:cxn>
                  <a:cxn ang="0">
                    <a:pos x="213" y="167"/>
                  </a:cxn>
                  <a:cxn ang="0">
                    <a:pos x="216" y="170"/>
                  </a:cxn>
                  <a:cxn ang="0">
                    <a:pos x="197" y="193"/>
                  </a:cxn>
                  <a:cxn ang="0">
                    <a:pos x="0" y="27"/>
                  </a:cxn>
                </a:cxnLst>
                <a:rect l="0" t="0" r="r" b="b"/>
                <a:pathLst>
                  <a:path w="216" h="193">
                    <a:moveTo>
                      <a:pt x="0" y="27"/>
                    </a:moveTo>
                    <a:lnTo>
                      <a:pt x="15" y="0"/>
                    </a:lnTo>
                    <a:lnTo>
                      <a:pt x="213" y="167"/>
                    </a:lnTo>
                    <a:lnTo>
                      <a:pt x="216" y="170"/>
                    </a:lnTo>
                    <a:lnTo>
                      <a:pt x="197" y="193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" name="Freeform 206"/>
              <p:cNvSpPr>
                <a:spLocks/>
              </p:cNvSpPr>
              <p:nvPr/>
            </p:nvSpPr>
            <p:spPr bwMode="auto">
              <a:xfrm>
                <a:off x="648" y="1023"/>
                <a:ext cx="35" cy="3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9" y="0"/>
                  </a:cxn>
                  <a:cxn ang="0">
                    <a:pos x="139" y="176"/>
                  </a:cxn>
                  <a:cxn ang="0">
                    <a:pos x="141" y="184"/>
                  </a:cxn>
                  <a:cxn ang="0">
                    <a:pos x="116" y="195"/>
                  </a:cxn>
                  <a:cxn ang="0">
                    <a:pos x="0" y="23"/>
                  </a:cxn>
                </a:cxnLst>
                <a:rect l="0" t="0" r="r" b="b"/>
                <a:pathLst>
                  <a:path w="141" h="195">
                    <a:moveTo>
                      <a:pt x="0" y="23"/>
                    </a:moveTo>
                    <a:lnTo>
                      <a:pt x="19" y="0"/>
                    </a:lnTo>
                    <a:lnTo>
                      <a:pt x="139" y="176"/>
                    </a:lnTo>
                    <a:lnTo>
                      <a:pt x="141" y="184"/>
                    </a:lnTo>
                    <a:lnTo>
                      <a:pt x="116" y="195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" name="Freeform 207"/>
              <p:cNvSpPr>
                <a:spLocks/>
              </p:cNvSpPr>
              <p:nvPr/>
            </p:nvSpPr>
            <p:spPr bwMode="auto">
              <a:xfrm>
                <a:off x="677" y="1060"/>
                <a:ext cx="16" cy="50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65" y="246"/>
                  </a:cxn>
                  <a:cxn ang="0">
                    <a:pos x="65" y="249"/>
                  </a:cxn>
                  <a:cxn ang="0">
                    <a:pos x="39" y="251"/>
                  </a:cxn>
                  <a:cxn ang="0">
                    <a:pos x="0" y="11"/>
                  </a:cxn>
                </a:cxnLst>
                <a:rect l="0" t="0" r="r" b="b"/>
                <a:pathLst>
                  <a:path w="65" h="251">
                    <a:moveTo>
                      <a:pt x="0" y="11"/>
                    </a:moveTo>
                    <a:lnTo>
                      <a:pt x="25" y="0"/>
                    </a:lnTo>
                    <a:lnTo>
                      <a:pt x="65" y="246"/>
                    </a:lnTo>
                    <a:lnTo>
                      <a:pt x="65" y="249"/>
                    </a:lnTo>
                    <a:lnTo>
                      <a:pt x="39" y="25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" name="Freeform 208"/>
              <p:cNvSpPr>
                <a:spLocks/>
              </p:cNvSpPr>
              <p:nvPr/>
            </p:nvSpPr>
            <p:spPr bwMode="auto">
              <a:xfrm>
                <a:off x="686" y="1110"/>
                <a:ext cx="9" cy="39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6" y="0"/>
                  </a:cxn>
                  <a:cxn ang="0">
                    <a:pos x="34" y="195"/>
                  </a:cxn>
                  <a:cxn ang="0">
                    <a:pos x="34" y="197"/>
                  </a:cxn>
                  <a:cxn ang="0">
                    <a:pos x="8" y="197"/>
                  </a:cxn>
                  <a:cxn ang="0">
                    <a:pos x="0" y="2"/>
                  </a:cxn>
                </a:cxnLst>
                <a:rect l="0" t="0" r="r" b="b"/>
                <a:pathLst>
                  <a:path w="34" h="197">
                    <a:moveTo>
                      <a:pt x="0" y="2"/>
                    </a:moveTo>
                    <a:lnTo>
                      <a:pt x="26" y="0"/>
                    </a:lnTo>
                    <a:lnTo>
                      <a:pt x="34" y="195"/>
                    </a:lnTo>
                    <a:lnTo>
                      <a:pt x="34" y="197"/>
                    </a:lnTo>
                    <a:lnTo>
                      <a:pt x="8" y="197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" name="Freeform 209"/>
              <p:cNvSpPr>
                <a:spLocks/>
              </p:cNvSpPr>
              <p:nvPr/>
            </p:nvSpPr>
            <p:spPr bwMode="auto">
              <a:xfrm>
                <a:off x="688" y="1149"/>
                <a:ext cx="7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0"/>
                  </a:cxn>
                  <a:cxn ang="0">
                    <a:pos x="26" y="177"/>
                  </a:cxn>
                  <a:cxn ang="0">
                    <a:pos x="26" y="177"/>
                  </a:cxn>
                  <a:cxn ang="0">
                    <a:pos x="0" y="175"/>
                  </a:cxn>
                  <a:cxn ang="0">
                    <a:pos x="0" y="0"/>
                  </a:cxn>
                </a:cxnLst>
                <a:rect l="0" t="0" r="r" b="b"/>
                <a:pathLst>
                  <a:path w="26" h="177">
                    <a:moveTo>
                      <a:pt x="0" y="0"/>
                    </a:moveTo>
                    <a:lnTo>
                      <a:pt x="26" y="0"/>
                    </a:lnTo>
                    <a:lnTo>
                      <a:pt x="26" y="177"/>
                    </a:lnTo>
                    <a:lnTo>
                      <a:pt x="26" y="177"/>
                    </a:lnTo>
                    <a:lnTo>
                      <a:pt x="0" y="17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" name="Freeform 210"/>
              <p:cNvSpPr>
                <a:spLocks/>
              </p:cNvSpPr>
              <p:nvPr/>
            </p:nvSpPr>
            <p:spPr bwMode="auto">
              <a:xfrm>
                <a:off x="686" y="1184"/>
                <a:ext cx="9" cy="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2"/>
                  </a:cxn>
                  <a:cxn ang="0">
                    <a:pos x="26" y="218"/>
                  </a:cxn>
                  <a:cxn ang="0">
                    <a:pos x="26" y="221"/>
                  </a:cxn>
                  <a:cxn ang="0">
                    <a:pos x="0" y="216"/>
                  </a:cxn>
                  <a:cxn ang="0">
                    <a:pos x="8" y="0"/>
                  </a:cxn>
                </a:cxnLst>
                <a:rect l="0" t="0" r="r" b="b"/>
                <a:pathLst>
                  <a:path w="34" h="221">
                    <a:moveTo>
                      <a:pt x="8" y="0"/>
                    </a:moveTo>
                    <a:lnTo>
                      <a:pt x="34" y="2"/>
                    </a:lnTo>
                    <a:lnTo>
                      <a:pt x="26" y="218"/>
                    </a:lnTo>
                    <a:lnTo>
                      <a:pt x="26" y="221"/>
                    </a:lnTo>
                    <a:lnTo>
                      <a:pt x="0" y="216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11"/>
            <p:cNvGrpSpPr>
              <a:grpSpLocks/>
            </p:cNvGrpSpPr>
            <p:nvPr/>
          </p:nvGrpSpPr>
          <p:grpSpPr bwMode="auto">
            <a:xfrm>
              <a:off x="0" y="95"/>
              <a:ext cx="1189" cy="1469"/>
              <a:chOff x="0" y="95"/>
              <a:chExt cx="1189" cy="1469"/>
            </a:xfrm>
          </p:grpSpPr>
          <p:sp>
            <p:nvSpPr>
              <p:cNvPr id="34" name="Freeform 212"/>
              <p:cNvSpPr>
                <a:spLocks/>
              </p:cNvSpPr>
              <p:nvPr/>
            </p:nvSpPr>
            <p:spPr bwMode="auto">
              <a:xfrm>
                <a:off x="681" y="1227"/>
                <a:ext cx="12" cy="3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9" y="5"/>
                  </a:cxn>
                  <a:cxn ang="0">
                    <a:pos x="25" y="162"/>
                  </a:cxn>
                  <a:cxn ang="0">
                    <a:pos x="23" y="168"/>
                  </a:cxn>
                  <a:cxn ang="0">
                    <a:pos x="0" y="152"/>
                  </a:cxn>
                  <a:cxn ang="0">
                    <a:pos x="23" y="0"/>
                  </a:cxn>
                </a:cxnLst>
                <a:rect l="0" t="0" r="r" b="b"/>
                <a:pathLst>
                  <a:path w="49" h="168">
                    <a:moveTo>
                      <a:pt x="23" y="0"/>
                    </a:moveTo>
                    <a:lnTo>
                      <a:pt x="49" y="5"/>
                    </a:lnTo>
                    <a:lnTo>
                      <a:pt x="25" y="162"/>
                    </a:lnTo>
                    <a:lnTo>
                      <a:pt x="23" y="168"/>
                    </a:lnTo>
                    <a:lnTo>
                      <a:pt x="0" y="15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13"/>
              <p:cNvSpPr>
                <a:spLocks/>
              </p:cNvSpPr>
              <p:nvPr/>
            </p:nvSpPr>
            <p:spPr bwMode="auto">
              <a:xfrm>
                <a:off x="655" y="1258"/>
                <a:ext cx="31" cy="37"/>
              </a:xfrm>
              <a:custGeom>
                <a:avLst/>
                <a:gdLst/>
                <a:ahLst/>
                <a:cxnLst>
                  <a:cxn ang="0">
                    <a:pos x="102" y="0"/>
                  </a:cxn>
                  <a:cxn ang="0">
                    <a:pos x="125" y="16"/>
                  </a:cxn>
                  <a:cxn ang="0">
                    <a:pos x="21" y="183"/>
                  </a:cxn>
                  <a:cxn ang="0">
                    <a:pos x="20" y="185"/>
                  </a:cxn>
                  <a:cxn ang="0">
                    <a:pos x="0" y="162"/>
                  </a:cxn>
                  <a:cxn ang="0">
                    <a:pos x="102" y="0"/>
                  </a:cxn>
                </a:cxnLst>
                <a:rect l="0" t="0" r="r" b="b"/>
                <a:pathLst>
                  <a:path w="125" h="185">
                    <a:moveTo>
                      <a:pt x="102" y="0"/>
                    </a:moveTo>
                    <a:lnTo>
                      <a:pt x="125" y="16"/>
                    </a:lnTo>
                    <a:lnTo>
                      <a:pt x="21" y="183"/>
                    </a:lnTo>
                    <a:lnTo>
                      <a:pt x="20" y="185"/>
                    </a:lnTo>
                    <a:lnTo>
                      <a:pt x="0" y="16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14"/>
              <p:cNvSpPr>
                <a:spLocks/>
              </p:cNvSpPr>
              <p:nvPr/>
            </p:nvSpPr>
            <p:spPr bwMode="auto">
              <a:xfrm>
                <a:off x="631" y="1290"/>
                <a:ext cx="29" cy="28"/>
              </a:xfrm>
              <a:custGeom>
                <a:avLst/>
                <a:gdLst/>
                <a:ahLst/>
                <a:cxnLst>
                  <a:cxn ang="0">
                    <a:pos x="98" y="0"/>
                  </a:cxn>
                  <a:cxn ang="0">
                    <a:pos x="118" y="23"/>
                  </a:cxn>
                  <a:cxn ang="0">
                    <a:pos x="25" y="138"/>
                  </a:cxn>
                  <a:cxn ang="0">
                    <a:pos x="0" y="124"/>
                  </a:cxn>
                  <a:cxn ang="0">
                    <a:pos x="4" y="118"/>
                  </a:cxn>
                  <a:cxn ang="0">
                    <a:pos x="98" y="0"/>
                  </a:cxn>
                </a:cxnLst>
                <a:rect l="0" t="0" r="r" b="b"/>
                <a:pathLst>
                  <a:path w="118" h="138">
                    <a:moveTo>
                      <a:pt x="98" y="0"/>
                    </a:moveTo>
                    <a:lnTo>
                      <a:pt x="118" y="23"/>
                    </a:lnTo>
                    <a:lnTo>
                      <a:pt x="25" y="138"/>
                    </a:lnTo>
                    <a:lnTo>
                      <a:pt x="0" y="124"/>
                    </a:lnTo>
                    <a:lnTo>
                      <a:pt x="4" y="118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215"/>
              <p:cNvSpPr>
                <a:spLocks/>
              </p:cNvSpPr>
              <p:nvPr/>
            </p:nvSpPr>
            <p:spPr bwMode="auto">
              <a:xfrm>
                <a:off x="623" y="1315"/>
                <a:ext cx="14" cy="2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56" y="14"/>
                  </a:cxn>
                  <a:cxn ang="0">
                    <a:pos x="26" y="133"/>
                  </a:cxn>
                  <a:cxn ang="0">
                    <a:pos x="0" y="138"/>
                  </a:cxn>
                  <a:cxn ang="0">
                    <a:pos x="0" y="129"/>
                  </a:cxn>
                  <a:cxn ang="0">
                    <a:pos x="31" y="0"/>
                  </a:cxn>
                </a:cxnLst>
                <a:rect l="0" t="0" r="r" b="b"/>
                <a:pathLst>
                  <a:path w="56" h="138">
                    <a:moveTo>
                      <a:pt x="31" y="0"/>
                    </a:moveTo>
                    <a:lnTo>
                      <a:pt x="56" y="14"/>
                    </a:lnTo>
                    <a:lnTo>
                      <a:pt x="26" y="133"/>
                    </a:lnTo>
                    <a:lnTo>
                      <a:pt x="0" y="138"/>
                    </a:lnTo>
                    <a:lnTo>
                      <a:pt x="0" y="129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16"/>
              <p:cNvSpPr>
                <a:spLocks/>
              </p:cNvSpPr>
              <p:nvPr/>
            </p:nvSpPr>
            <p:spPr bwMode="auto">
              <a:xfrm>
                <a:off x="623" y="1341"/>
                <a:ext cx="14" cy="28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6" y="0"/>
                  </a:cxn>
                  <a:cxn ang="0">
                    <a:pos x="56" y="121"/>
                  </a:cxn>
                  <a:cxn ang="0">
                    <a:pos x="33" y="136"/>
                  </a:cxn>
                  <a:cxn ang="0">
                    <a:pos x="31" y="133"/>
                  </a:cxn>
                  <a:cxn ang="0">
                    <a:pos x="0" y="5"/>
                  </a:cxn>
                </a:cxnLst>
                <a:rect l="0" t="0" r="r" b="b"/>
                <a:pathLst>
                  <a:path w="56" h="136">
                    <a:moveTo>
                      <a:pt x="0" y="5"/>
                    </a:moveTo>
                    <a:lnTo>
                      <a:pt x="26" y="0"/>
                    </a:lnTo>
                    <a:lnTo>
                      <a:pt x="56" y="121"/>
                    </a:lnTo>
                    <a:lnTo>
                      <a:pt x="33" y="136"/>
                    </a:lnTo>
                    <a:lnTo>
                      <a:pt x="31" y="133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17"/>
              <p:cNvSpPr>
                <a:spLocks/>
              </p:cNvSpPr>
              <p:nvPr/>
            </p:nvSpPr>
            <p:spPr bwMode="auto">
              <a:xfrm>
                <a:off x="631" y="1366"/>
                <a:ext cx="22" cy="3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3" y="0"/>
                  </a:cxn>
                  <a:cxn ang="0">
                    <a:pos x="86" y="136"/>
                  </a:cxn>
                  <a:cxn ang="0">
                    <a:pos x="87" y="140"/>
                  </a:cxn>
                  <a:cxn ang="0">
                    <a:pos x="62" y="151"/>
                  </a:cxn>
                  <a:cxn ang="0">
                    <a:pos x="0" y="15"/>
                  </a:cxn>
                </a:cxnLst>
                <a:rect l="0" t="0" r="r" b="b"/>
                <a:pathLst>
                  <a:path w="87" h="151">
                    <a:moveTo>
                      <a:pt x="0" y="15"/>
                    </a:moveTo>
                    <a:lnTo>
                      <a:pt x="23" y="0"/>
                    </a:lnTo>
                    <a:lnTo>
                      <a:pt x="86" y="136"/>
                    </a:lnTo>
                    <a:lnTo>
                      <a:pt x="87" y="140"/>
                    </a:lnTo>
                    <a:lnTo>
                      <a:pt x="62" y="15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18"/>
              <p:cNvSpPr>
                <a:spLocks/>
              </p:cNvSpPr>
              <p:nvPr/>
            </p:nvSpPr>
            <p:spPr bwMode="auto">
              <a:xfrm>
                <a:off x="647" y="1394"/>
                <a:ext cx="14" cy="26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5" y="0"/>
                  </a:cxn>
                  <a:cxn ang="0">
                    <a:pos x="57" y="128"/>
                  </a:cxn>
                  <a:cxn ang="0">
                    <a:pos x="57" y="134"/>
                  </a:cxn>
                  <a:cxn ang="0">
                    <a:pos x="31" y="134"/>
                  </a:cxn>
                  <a:cxn ang="0">
                    <a:pos x="0" y="11"/>
                  </a:cxn>
                </a:cxnLst>
                <a:rect l="0" t="0" r="r" b="b"/>
                <a:pathLst>
                  <a:path w="57" h="134">
                    <a:moveTo>
                      <a:pt x="0" y="11"/>
                    </a:moveTo>
                    <a:lnTo>
                      <a:pt x="25" y="0"/>
                    </a:lnTo>
                    <a:lnTo>
                      <a:pt x="57" y="128"/>
                    </a:lnTo>
                    <a:lnTo>
                      <a:pt x="57" y="134"/>
                    </a:lnTo>
                    <a:lnTo>
                      <a:pt x="31" y="13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19"/>
              <p:cNvSpPr>
                <a:spLocks/>
              </p:cNvSpPr>
              <p:nvPr/>
            </p:nvSpPr>
            <p:spPr bwMode="auto">
              <a:xfrm>
                <a:off x="653" y="1420"/>
                <a:ext cx="8" cy="3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4" y="0"/>
                  </a:cxn>
                  <a:cxn ang="0">
                    <a:pos x="26" y="147"/>
                  </a:cxn>
                  <a:cxn ang="0">
                    <a:pos x="25" y="153"/>
                  </a:cxn>
                  <a:cxn ang="0">
                    <a:pos x="0" y="141"/>
                  </a:cxn>
                  <a:cxn ang="0">
                    <a:pos x="8" y="0"/>
                  </a:cxn>
                </a:cxnLst>
                <a:rect l="0" t="0" r="r" b="b"/>
                <a:pathLst>
                  <a:path w="34" h="153">
                    <a:moveTo>
                      <a:pt x="8" y="0"/>
                    </a:moveTo>
                    <a:lnTo>
                      <a:pt x="34" y="0"/>
                    </a:lnTo>
                    <a:lnTo>
                      <a:pt x="26" y="147"/>
                    </a:lnTo>
                    <a:lnTo>
                      <a:pt x="25" y="153"/>
                    </a:lnTo>
                    <a:lnTo>
                      <a:pt x="0" y="14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20"/>
              <p:cNvSpPr>
                <a:spLocks/>
              </p:cNvSpPr>
              <p:nvPr/>
            </p:nvSpPr>
            <p:spPr bwMode="auto">
              <a:xfrm>
                <a:off x="635" y="1449"/>
                <a:ext cx="24" cy="35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95" y="12"/>
                  </a:cxn>
                  <a:cxn ang="0">
                    <a:pos x="24" y="179"/>
                  </a:cxn>
                  <a:cxn ang="0">
                    <a:pos x="0" y="165"/>
                  </a:cxn>
                  <a:cxn ang="0">
                    <a:pos x="0" y="165"/>
                  </a:cxn>
                  <a:cxn ang="0">
                    <a:pos x="70" y="0"/>
                  </a:cxn>
                </a:cxnLst>
                <a:rect l="0" t="0" r="r" b="b"/>
                <a:pathLst>
                  <a:path w="95" h="179">
                    <a:moveTo>
                      <a:pt x="70" y="0"/>
                    </a:moveTo>
                    <a:lnTo>
                      <a:pt x="95" y="12"/>
                    </a:lnTo>
                    <a:lnTo>
                      <a:pt x="24" y="179"/>
                    </a:lnTo>
                    <a:lnTo>
                      <a:pt x="0" y="165"/>
                    </a:lnTo>
                    <a:lnTo>
                      <a:pt x="0" y="165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21"/>
              <p:cNvSpPr>
                <a:spLocks/>
              </p:cNvSpPr>
              <p:nvPr/>
            </p:nvSpPr>
            <p:spPr bwMode="auto">
              <a:xfrm>
                <a:off x="621" y="1482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4"/>
                  </a:cxn>
                  <a:cxn ang="0">
                    <a:pos x="24" y="161"/>
                  </a:cxn>
                  <a:cxn ang="0">
                    <a:pos x="24" y="161"/>
                  </a:cxn>
                  <a:cxn ang="0">
                    <a:pos x="0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1">
                    <a:moveTo>
                      <a:pt x="56" y="0"/>
                    </a:moveTo>
                    <a:lnTo>
                      <a:pt x="80" y="14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0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22"/>
              <p:cNvSpPr>
                <a:spLocks/>
              </p:cNvSpPr>
              <p:nvPr/>
            </p:nvSpPr>
            <p:spPr bwMode="auto">
              <a:xfrm>
                <a:off x="607" y="1511"/>
                <a:ext cx="20" cy="32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0" y="14"/>
                  </a:cxn>
                  <a:cxn ang="0">
                    <a:pos x="25" y="160"/>
                  </a:cxn>
                  <a:cxn ang="0">
                    <a:pos x="0" y="150"/>
                  </a:cxn>
                  <a:cxn ang="0">
                    <a:pos x="1" y="147"/>
                  </a:cxn>
                  <a:cxn ang="0">
                    <a:pos x="56" y="0"/>
                  </a:cxn>
                </a:cxnLst>
                <a:rect l="0" t="0" r="r" b="b"/>
                <a:pathLst>
                  <a:path w="80" h="160">
                    <a:moveTo>
                      <a:pt x="56" y="0"/>
                    </a:moveTo>
                    <a:lnTo>
                      <a:pt x="80" y="14"/>
                    </a:lnTo>
                    <a:lnTo>
                      <a:pt x="25" y="160"/>
                    </a:lnTo>
                    <a:lnTo>
                      <a:pt x="0" y="150"/>
                    </a:lnTo>
                    <a:lnTo>
                      <a:pt x="1" y="14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23"/>
              <p:cNvSpPr>
                <a:spLocks/>
              </p:cNvSpPr>
              <p:nvPr/>
            </p:nvSpPr>
            <p:spPr bwMode="auto">
              <a:xfrm>
                <a:off x="601" y="1541"/>
                <a:ext cx="12" cy="2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9" y="10"/>
                  </a:cxn>
                  <a:cxn ang="0">
                    <a:pos x="26" y="117"/>
                  </a:cxn>
                  <a:cxn ang="0">
                    <a:pos x="0" y="114"/>
                  </a:cxn>
                  <a:cxn ang="0">
                    <a:pos x="13" y="113"/>
                  </a:cxn>
                  <a:cxn ang="0">
                    <a:pos x="0" y="109"/>
                  </a:cxn>
                  <a:cxn ang="0">
                    <a:pos x="24" y="0"/>
                  </a:cxn>
                </a:cxnLst>
                <a:rect l="0" t="0" r="r" b="b"/>
                <a:pathLst>
                  <a:path w="49" h="117">
                    <a:moveTo>
                      <a:pt x="24" y="0"/>
                    </a:moveTo>
                    <a:lnTo>
                      <a:pt x="49" y="10"/>
                    </a:lnTo>
                    <a:lnTo>
                      <a:pt x="26" y="117"/>
                    </a:lnTo>
                    <a:lnTo>
                      <a:pt x="0" y="114"/>
                    </a:lnTo>
                    <a:lnTo>
                      <a:pt x="13" y="113"/>
                    </a:lnTo>
                    <a:lnTo>
                      <a:pt x="0" y="109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24"/>
              <p:cNvSpPr>
                <a:spLocks/>
              </p:cNvSpPr>
              <p:nvPr/>
            </p:nvSpPr>
            <p:spPr bwMode="auto">
              <a:xfrm>
                <a:off x="597" y="1526"/>
                <a:ext cx="10" cy="38"/>
              </a:xfrm>
              <a:custGeom>
                <a:avLst/>
                <a:gdLst/>
                <a:ahLst/>
                <a:cxnLst>
                  <a:cxn ang="0">
                    <a:pos x="42" y="187"/>
                  </a:cxn>
                  <a:cxn ang="0">
                    <a:pos x="29" y="189"/>
                  </a:cxn>
                  <a:cxn ang="0">
                    <a:pos x="16" y="190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42" y="187"/>
                  </a:cxn>
                </a:cxnLst>
                <a:rect l="0" t="0" r="r" b="b"/>
                <a:pathLst>
                  <a:path w="42" h="190">
                    <a:moveTo>
                      <a:pt x="42" y="187"/>
                    </a:moveTo>
                    <a:lnTo>
                      <a:pt x="29" y="189"/>
                    </a:lnTo>
                    <a:lnTo>
                      <a:pt x="16" y="190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42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225"/>
              <p:cNvSpPr>
                <a:spLocks/>
              </p:cNvSpPr>
              <p:nvPr/>
            </p:nvSpPr>
            <p:spPr bwMode="auto">
              <a:xfrm>
                <a:off x="595" y="1481"/>
                <a:ext cx="8" cy="45"/>
              </a:xfrm>
              <a:custGeom>
                <a:avLst/>
                <a:gdLst/>
                <a:ahLst/>
                <a:cxnLst>
                  <a:cxn ang="0">
                    <a:pos x="34" y="226"/>
                  </a:cxn>
                  <a:cxn ang="0">
                    <a:pos x="8" y="229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26" y="1"/>
                  </a:cxn>
                  <a:cxn ang="0">
                    <a:pos x="34" y="226"/>
                  </a:cxn>
                </a:cxnLst>
                <a:rect l="0" t="0" r="r" b="b"/>
                <a:pathLst>
                  <a:path w="34" h="229">
                    <a:moveTo>
                      <a:pt x="34" y="226"/>
                    </a:moveTo>
                    <a:lnTo>
                      <a:pt x="8" y="229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34" y="2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226"/>
              <p:cNvSpPr>
                <a:spLocks/>
              </p:cNvSpPr>
              <p:nvPr/>
            </p:nvSpPr>
            <p:spPr bwMode="auto">
              <a:xfrm>
                <a:off x="591" y="1444"/>
                <a:ext cx="10" cy="37"/>
              </a:xfrm>
              <a:custGeom>
                <a:avLst/>
                <a:gdLst/>
                <a:ahLst/>
                <a:cxnLst>
                  <a:cxn ang="0">
                    <a:pos x="42" y="181"/>
                  </a:cxn>
                  <a:cxn ang="0">
                    <a:pos x="16" y="184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6" y="5"/>
                  </a:cxn>
                  <a:cxn ang="0">
                    <a:pos x="42" y="181"/>
                  </a:cxn>
                </a:cxnLst>
                <a:rect l="0" t="0" r="r" b="b"/>
                <a:pathLst>
                  <a:path w="42" h="184">
                    <a:moveTo>
                      <a:pt x="42" y="181"/>
                    </a:moveTo>
                    <a:lnTo>
                      <a:pt x="16" y="184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6" y="5"/>
                    </a:lnTo>
                    <a:lnTo>
                      <a:pt x="42" y="1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227"/>
              <p:cNvSpPr>
                <a:spLocks/>
              </p:cNvSpPr>
              <p:nvPr/>
            </p:nvSpPr>
            <p:spPr bwMode="auto">
              <a:xfrm>
                <a:off x="579" y="1413"/>
                <a:ext cx="18" cy="33"/>
              </a:xfrm>
              <a:custGeom>
                <a:avLst/>
                <a:gdLst/>
                <a:ahLst/>
                <a:cxnLst>
                  <a:cxn ang="0">
                    <a:pos x="74" y="157"/>
                  </a:cxn>
                  <a:cxn ang="0">
                    <a:pos x="48" y="167"/>
                  </a:cxn>
                  <a:cxn ang="0">
                    <a:pos x="0" y="12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74" y="157"/>
                  </a:cxn>
                </a:cxnLst>
                <a:rect l="0" t="0" r="r" b="b"/>
                <a:pathLst>
                  <a:path w="74" h="167">
                    <a:moveTo>
                      <a:pt x="74" y="157"/>
                    </a:moveTo>
                    <a:lnTo>
                      <a:pt x="48" y="167"/>
                    </a:lnTo>
                    <a:lnTo>
                      <a:pt x="0" y="12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74" y="1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228"/>
              <p:cNvSpPr>
                <a:spLocks/>
              </p:cNvSpPr>
              <p:nvPr/>
            </p:nvSpPr>
            <p:spPr bwMode="auto">
              <a:xfrm>
                <a:off x="563" y="1378"/>
                <a:ext cx="22" cy="37"/>
              </a:xfrm>
              <a:custGeom>
                <a:avLst/>
                <a:gdLst/>
                <a:ahLst/>
                <a:cxnLst>
                  <a:cxn ang="0">
                    <a:pos x="90" y="175"/>
                  </a:cxn>
                  <a:cxn ang="0">
                    <a:pos x="64" y="187"/>
                  </a:cxn>
                  <a:cxn ang="0">
                    <a:pos x="1" y="11"/>
                  </a:cxn>
                  <a:cxn ang="0">
                    <a:pos x="0" y="6"/>
                  </a:cxn>
                  <a:cxn ang="0">
                    <a:pos x="26" y="0"/>
                  </a:cxn>
                  <a:cxn ang="0">
                    <a:pos x="90" y="175"/>
                  </a:cxn>
                </a:cxnLst>
                <a:rect l="0" t="0" r="r" b="b"/>
                <a:pathLst>
                  <a:path w="90" h="187">
                    <a:moveTo>
                      <a:pt x="90" y="175"/>
                    </a:moveTo>
                    <a:lnTo>
                      <a:pt x="64" y="187"/>
                    </a:lnTo>
                    <a:lnTo>
                      <a:pt x="1" y="11"/>
                    </a:lnTo>
                    <a:lnTo>
                      <a:pt x="0" y="6"/>
                    </a:lnTo>
                    <a:lnTo>
                      <a:pt x="26" y="0"/>
                    </a:lnTo>
                    <a:lnTo>
                      <a:pt x="90" y="1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229"/>
              <p:cNvSpPr>
                <a:spLocks/>
              </p:cNvSpPr>
              <p:nvPr/>
            </p:nvSpPr>
            <p:spPr bwMode="auto">
              <a:xfrm>
                <a:off x="559" y="1341"/>
                <a:ext cx="11" cy="38"/>
              </a:xfrm>
              <a:custGeom>
                <a:avLst/>
                <a:gdLst/>
                <a:ahLst/>
                <a:cxnLst>
                  <a:cxn ang="0">
                    <a:pos x="42" y="183"/>
                  </a:cxn>
                  <a:cxn ang="0">
                    <a:pos x="16" y="189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27" y="0"/>
                  </a:cxn>
                  <a:cxn ang="0">
                    <a:pos x="42" y="183"/>
                  </a:cxn>
                </a:cxnLst>
                <a:rect l="0" t="0" r="r" b="b"/>
                <a:pathLst>
                  <a:path w="42" h="189">
                    <a:moveTo>
                      <a:pt x="42" y="183"/>
                    </a:moveTo>
                    <a:lnTo>
                      <a:pt x="16" y="189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7" y="0"/>
                    </a:lnTo>
                    <a:lnTo>
                      <a:pt x="42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230"/>
              <p:cNvSpPr>
                <a:spLocks/>
              </p:cNvSpPr>
              <p:nvPr/>
            </p:nvSpPr>
            <p:spPr bwMode="auto">
              <a:xfrm>
                <a:off x="559" y="1304"/>
                <a:ext cx="9" cy="37"/>
              </a:xfrm>
              <a:custGeom>
                <a:avLst/>
                <a:gdLst/>
                <a:ahLst/>
                <a:cxnLst>
                  <a:cxn ang="0">
                    <a:pos x="27" y="188"/>
                  </a:cxn>
                  <a:cxn ang="0">
                    <a:pos x="0" y="188"/>
                  </a:cxn>
                  <a:cxn ang="0">
                    <a:pos x="8" y="1"/>
                  </a:cxn>
                  <a:cxn ang="0">
                    <a:pos x="8" y="0"/>
                  </a:cxn>
                  <a:cxn ang="0">
                    <a:pos x="34" y="3"/>
                  </a:cxn>
                  <a:cxn ang="0">
                    <a:pos x="27" y="188"/>
                  </a:cxn>
                </a:cxnLst>
                <a:rect l="0" t="0" r="r" b="b"/>
                <a:pathLst>
                  <a:path w="34" h="188">
                    <a:moveTo>
                      <a:pt x="27" y="188"/>
                    </a:moveTo>
                    <a:lnTo>
                      <a:pt x="0" y="188"/>
                    </a:lnTo>
                    <a:lnTo>
                      <a:pt x="8" y="1"/>
                    </a:lnTo>
                    <a:lnTo>
                      <a:pt x="8" y="0"/>
                    </a:lnTo>
                    <a:lnTo>
                      <a:pt x="34" y="3"/>
                    </a:lnTo>
                    <a:lnTo>
                      <a:pt x="27" y="1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231"/>
              <p:cNvSpPr>
                <a:spLocks/>
              </p:cNvSpPr>
              <p:nvPr/>
            </p:nvSpPr>
            <p:spPr bwMode="auto">
              <a:xfrm>
                <a:off x="561" y="1264"/>
                <a:ext cx="13" cy="40"/>
              </a:xfrm>
              <a:custGeom>
                <a:avLst/>
                <a:gdLst/>
                <a:ahLst/>
                <a:cxnLst>
                  <a:cxn ang="0">
                    <a:pos x="26" y="204"/>
                  </a:cxn>
                  <a:cxn ang="0">
                    <a:pos x="0" y="201"/>
                  </a:cxn>
                  <a:cxn ang="0">
                    <a:pos x="24" y="4"/>
                  </a:cxn>
                  <a:cxn ang="0">
                    <a:pos x="25" y="0"/>
                  </a:cxn>
                  <a:cxn ang="0">
                    <a:pos x="50" y="11"/>
                  </a:cxn>
                  <a:cxn ang="0">
                    <a:pos x="26" y="204"/>
                  </a:cxn>
                </a:cxnLst>
                <a:rect l="0" t="0" r="r" b="b"/>
                <a:pathLst>
                  <a:path w="50" h="204">
                    <a:moveTo>
                      <a:pt x="26" y="204"/>
                    </a:moveTo>
                    <a:lnTo>
                      <a:pt x="0" y="201"/>
                    </a:lnTo>
                    <a:lnTo>
                      <a:pt x="24" y="4"/>
                    </a:lnTo>
                    <a:lnTo>
                      <a:pt x="25" y="0"/>
                    </a:lnTo>
                    <a:lnTo>
                      <a:pt x="50" y="11"/>
                    </a:lnTo>
                    <a:lnTo>
                      <a:pt x="26" y="2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32"/>
              <p:cNvSpPr>
                <a:spLocks/>
              </p:cNvSpPr>
              <p:nvPr/>
            </p:nvSpPr>
            <p:spPr bwMode="auto">
              <a:xfrm>
                <a:off x="567" y="1227"/>
                <a:ext cx="22" cy="39"/>
              </a:xfrm>
              <a:custGeom>
                <a:avLst/>
                <a:gdLst/>
                <a:ahLst/>
                <a:cxnLst>
                  <a:cxn ang="0">
                    <a:pos x="25" y="192"/>
                  </a:cxn>
                  <a:cxn ang="0">
                    <a:pos x="0" y="181"/>
                  </a:cxn>
                  <a:cxn ang="0">
                    <a:pos x="64" y="4"/>
                  </a:cxn>
                  <a:cxn ang="0">
                    <a:pos x="65" y="0"/>
                  </a:cxn>
                  <a:cxn ang="0">
                    <a:pos x="88" y="19"/>
                  </a:cxn>
                  <a:cxn ang="0">
                    <a:pos x="25" y="192"/>
                  </a:cxn>
                </a:cxnLst>
                <a:rect l="0" t="0" r="r" b="b"/>
                <a:pathLst>
                  <a:path w="88" h="192">
                    <a:moveTo>
                      <a:pt x="25" y="192"/>
                    </a:moveTo>
                    <a:lnTo>
                      <a:pt x="0" y="181"/>
                    </a:lnTo>
                    <a:lnTo>
                      <a:pt x="64" y="4"/>
                    </a:lnTo>
                    <a:lnTo>
                      <a:pt x="65" y="0"/>
                    </a:lnTo>
                    <a:lnTo>
                      <a:pt x="88" y="19"/>
                    </a:lnTo>
                    <a:lnTo>
                      <a:pt x="25" y="1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233"/>
              <p:cNvSpPr>
                <a:spLocks/>
              </p:cNvSpPr>
              <p:nvPr/>
            </p:nvSpPr>
            <p:spPr bwMode="auto">
              <a:xfrm>
                <a:off x="584" y="1199"/>
                <a:ext cx="27" cy="32"/>
              </a:xfrm>
              <a:custGeom>
                <a:avLst/>
                <a:gdLst/>
                <a:ahLst/>
                <a:cxnLst>
                  <a:cxn ang="0">
                    <a:pos x="23" y="159"/>
                  </a:cxn>
                  <a:cxn ang="0">
                    <a:pos x="0" y="140"/>
                  </a:cxn>
                  <a:cxn ang="0">
                    <a:pos x="88" y="3"/>
                  </a:cxn>
                  <a:cxn ang="0">
                    <a:pos x="90" y="0"/>
                  </a:cxn>
                  <a:cxn ang="0">
                    <a:pos x="109" y="24"/>
                  </a:cxn>
                  <a:cxn ang="0">
                    <a:pos x="23" y="159"/>
                  </a:cxn>
                </a:cxnLst>
                <a:rect l="0" t="0" r="r" b="b"/>
                <a:pathLst>
                  <a:path w="109" h="159">
                    <a:moveTo>
                      <a:pt x="23" y="159"/>
                    </a:moveTo>
                    <a:lnTo>
                      <a:pt x="0" y="140"/>
                    </a:lnTo>
                    <a:lnTo>
                      <a:pt x="88" y="3"/>
                    </a:lnTo>
                    <a:lnTo>
                      <a:pt x="90" y="0"/>
                    </a:lnTo>
                    <a:lnTo>
                      <a:pt x="109" y="24"/>
                    </a:lnTo>
                    <a:lnTo>
                      <a:pt x="23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34"/>
              <p:cNvSpPr>
                <a:spLocks/>
              </p:cNvSpPr>
              <p:nvPr/>
            </p:nvSpPr>
            <p:spPr bwMode="auto">
              <a:xfrm>
                <a:off x="606" y="1181"/>
                <a:ext cx="27" cy="23"/>
              </a:xfrm>
              <a:custGeom>
                <a:avLst/>
                <a:gdLst/>
                <a:ahLst/>
                <a:cxnLst>
                  <a:cxn ang="0">
                    <a:pos x="19" y="115"/>
                  </a:cxn>
                  <a:cxn ang="0">
                    <a:pos x="0" y="91"/>
                  </a:cxn>
                  <a:cxn ang="0">
                    <a:pos x="82" y="0"/>
                  </a:cxn>
                  <a:cxn ang="0">
                    <a:pos x="109" y="2"/>
                  </a:cxn>
                  <a:cxn ang="0">
                    <a:pos x="105" y="18"/>
                  </a:cxn>
                  <a:cxn ang="0">
                    <a:pos x="19" y="115"/>
                  </a:cxn>
                </a:cxnLst>
                <a:rect l="0" t="0" r="r" b="b"/>
                <a:pathLst>
                  <a:path w="109" h="115">
                    <a:moveTo>
                      <a:pt x="19" y="115"/>
                    </a:moveTo>
                    <a:lnTo>
                      <a:pt x="0" y="91"/>
                    </a:lnTo>
                    <a:lnTo>
                      <a:pt x="82" y="0"/>
                    </a:lnTo>
                    <a:lnTo>
                      <a:pt x="109" y="2"/>
                    </a:lnTo>
                    <a:lnTo>
                      <a:pt x="105" y="18"/>
                    </a:lnTo>
                    <a:lnTo>
                      <a:pt x="19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35"/>
              <p:cNvSpPr>
                <a:spLocks/>
              </p:cNvSpPr>
              <p:nvPr/>
            </p:nvSpPr>
            <p:spPr bwMode="auto">
              <a:xfrm>
                <a:off x="619" y="1143"/>
                <a:ext cx="14" cy="39"/>
              </a:xfrm>
              <a:custGeom>
                <a:avLst/>
                <a:gdLst/>
                <a:ahLst/>
                <a:cxnLst>
                  <a:cxn ang="0">
                    <a:pos x="57" y="194"/>
                  </a:cxn>
                  <a:cxn ang="0">
                    <a:pos x="30" y="192"/>
                  </a:cxn>
                  <a:cxn ang="0">
                    <a:pos x="0" y="19"/>
                  </a:cxn>
                  <a:cxn ang="0">
                    <a:pos x="22" y="0"/>
                  </a:cxn>
                  <a:cxn ang="0">
                    <a:pos x="25" y="7"/>
                  </a:cxn>
                  <a:cxn ang="0">
                    <a:pos x="57" y="194"/>
                  </a:cxn>
                </a:cxnLst>
                <a:rect l="0" t="0" r="r" b="b"/>
                <a:pathLst>
                  <a:path w="57" h="194">
                    <a:moveTo>
                      <a:pt x="57" y="194"/>
                    </a:moveTo>
                    <a:lnTo>
                      <a:pt x="30" y="192"/>
                    </a:lnTo>
                    <a:lnTo>
                      <a:pt x="0" y="19"/>
                    </a:lnTo>
                    <a:lnTo>
                      <a:pt x="22" y="0"/>
                    </a:lnTo>
                    <a:lnTo>
                      <a:pt x="25" y="7"/>
                    </a:lnTo>
                    <a:lnTo>
                      <a:pt x="57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236"/>
              <p:cNvSpPr>
                <a:spLocks/>
              </p:cNvSpPr>
              <p:nvPr/>
            </p:nvSpPr>
            <p:spPr bwMode="auto">
              <a:xfrm>
                <a:off x="592" y="1114"/>
                <a:ext cx="32" cy="33"/>
              </a:xfrm>
              <a:custGeom>
                <a:avLst/>
                <a:gdLst/>
                <a:ahLst/>
                <a:cxnLst>
                  <a:cxn ang="0">
                    <a:pos x="129" y="142"/>
                  </a:cxn>
                  <a:cxn ang="0">
                    <a:pos x="107" y="161"/>
                  </a:cxn>
                  <a:cxn ang="0">
                    <a:pos x="0" y="29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129" y="142"/>
                  </a:cxn>
                </a:cxnLst>
                <a:rect l="0" t="0" r="r" b="b"/>
                <a:pathLst>
                  <a:path w="129" h="161">
                    <a:moveTo>
                      <a:pt x="129" y="142"/>
                    </a:moveTo>
                    <a:lnTo>
                      <a:pt x="107" y="161"/>
                    </a:lnTo>
                    <a:lnTo>
                      <a:pt x="0" y="29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129" y="1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237"/>
              <p:cNvSpPr>
                <a:spLocks/>
              </p:cNvSpPr>
              <p:nvPr/>
            </p:nvSpPr>
            <p:spPr bwMode="auto">
              <a:xfrm>
                <a:off x="567" y="1101"/>
                <a:ext cx="29" cy="19"/>
              </a:xfrm>
              <a:custGeom>
                <a:avLst/>
                <a:gdLst/>
                <a:ahLst/>
                <a:cxnLst>
                  <a:cxn ang="0">
                    <a:pos x="117" y="69"/>
                  </a:cxn>
                  <a:cxn ang="0">
                    <a:pos x="102" y="98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12" y="1"/>
                  </a:cxn>
                  <a:cxn ang="0">
                    <a:pos x="117" y="69"/>
                  </a:cxn>
                </a:cxnLst>
                <a:rect l="0" t="0" r="r" b="b"/>
                <a:pathLst>
                  <a:path w="117" h="98">
                    <a:moveTo>
                      <a:pt x="117" y="69"/>
                    </a:moveTo>
                    <a:lnTo>
                      <a:pt x="102" y="98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12" y="1"/>
                    </a:lnTo>
                    <a:lnTo>
                      <a:pt x="117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238"/>
              <p:cNvSpPr>
                <a:spLocks/>
              </p:cNvSpPr>
              <p:nvPr/>
            </p:nvSpPr>
            <p:spPr bwMode="auto">
              <a:xfrm>
                <a:off x="529" y="1083"/>
                <a:ext cx="41" cy="24"/>
              </a:xfrm>
              <a:custGeom>
                <a:avLst/>
                <a:gdLst/>
                <a:ahLst/>
                <a:cxnLst>
                  <a:cxn ang="0">
                    <a:pos x="162" y="89"/>
                  </a:cxn>
                  <a:cxn ang="0">
                    <a:pos x="150" y="119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11" y="1"/>
                  </a:cxn>
                  <a:cxn ang="0">
                    <a:pos x="162" y="89"/>
                  </a:cxn>
                </a:cxnLst>
                <a:rect l="0" t="0" r="r" b="b"/>
                <a:pathLst>
                  <a:path w="162" h="119">
                    <a:moveTo>
                      <a:pt x="162" y="89"/>
                    </a:moveTo>
                    <a:lnTo>
                      <a:pt x="150" y="119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11" y="1"/>
                    </a:lnTo>
                    <a:lnTo>
                      <a:pt x="162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239"/>
              <p:cNvSpPr>
                <a:spLocks/>
              </p:cNvSpPr>
              <p:nvPr/>
            </p:nvSpPr>
            <p:spPr bwMode="auto">
              <a:xfrm>
                <a:off x="482" y="1067"/>
                <a:ext cx="50" cy="22"/>
              </a:xfrm>
              <a:custGeom>
                <a:avLst/>
                <a:gdLst/>
                <a:ahLst/>
                <a:cxnLst>
                  <a:cxn ang="0">
                    <a:pos x="200" y="78"/>
                  </a:cxn>
                  <a:cxn ang="0">
                    <a:pos x="190" y="109"/>
                  </a:cxn>
                  <a:cxn ang="0">
                    <a:pos x="0" y="31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200" y="78"/>
                  </a:cxn>
                </a:cxnLst>
                <a:rect l="0" t="0" r="r" b="b"/>
                <a:pathLst>
                  <a:path w="200" h="109">
                    <a:moveTo>
                      <a:pt x="200" y="78"/>
                    </a:moveTo>
                    <a:lnTo>
                      <a:pt x="190" y="109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200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240"/>
              <p:cNvSpPr>
                <a:spLocks/>
              </p:cNvSpPr>
              <p:nvPr/>
            </p:nvSpPr>
            <p:spPr bwMode="auto">
              <a:xfrm>
                <a:off x="412" y="1044"/>
                <a:ext cx="72" cy="29"/>
              </a:xfrm>
              <a:custGeom>
                <a:avLst/>
                <a:gdLst/>
                <a:ahLst/>
                <a:cxnLst>
                  <a:cxn ang="0">
                    <a:pos x="287" y="118"/>
                  </a:cxn>
                  <a:cxn ang="0">
                    <a:pos x="279" y="149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287" y="118"/>
                  </a:cxn>
                </a:cxnLst>
                <a:rect l="0" t="0" r="r" b="b"/>
                <a:pathLst>
                  <a:path w="287" h="149">
                    <a:moveTo>
                      <a:pt x="287" y="118"/>
                    </a:moveTo>
                    <a:lnTo>
                      <a:pt x="279" y="149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287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241"/>
              <p:cNvSpPr>
                <a:spLocks/>
              </p:cNvSpPr>
              <p:nvPr/>
            </p:nvSpPr>
            <p:spPr bwMode="auto">
              <a:xfrm>
                <a:off x="350" y="1020"/>
                <a:ext cx="64" cy="30"/>
              </a:xfrm>
              <a:custGeom>
                <a:avLst/>
                <a:gdLst/>
                <a:ahLst/>
                <a:cxnLst>
                  <a:cxn ang="0">
                    <a:pos x="258" y="117"/>
                  </a:cxn>
                  <a:cxn ang="0">
                    <a:pos x="248" y="148"/>
                  </a:cxn>
                  <a:cxn ang="0">
                    <a:pos x="1" y="29"/>
                  </a:cxn>
                  <a:cxn ang="0">
                    <a:pos x="0" y="29"/>
                  </a:cxn>
                  <a:cxn ang="0">
                    <a:pos x="12" y="0"/>
                  </a:cxn>
                  <a:cxn ang="0">
                    <a:pos x="258" y="117"/>
                  </a:cxn>
                </a:cxnLst>
                <a:rect l="0" t="0" r="r" b="b"/>
                <a:pathLst>
                  <a:path w="258" h="148">
                    <a:moveTo>
                      <a:pt x="258" y="117"/>
                    </a:moveTo>
                    <a:lnTo>
                      <a:pt x="248" y="148"/>
                    </a:lnTo>
                    <a:lnTo>
                      <a:pt x="1" y="29"/>
                    </a:lnTo>
                    <a:lnTo>
                      <a:pt x="0" y="29"/>
                    </a:lnTo>
                    <a:lnTo>
                      <a:pt x="12" y="0"/>
                    </a:lnTo>
                    <a:lnTo>
                      <a:pt x="25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242"/>
              <p:cNvSpPr>
                <a:spLocks/>
              </p:cNvSpPr>
              <p:nvPr/>
            </p:nvSpPr>
            <p:spPr bwMode="auto">
              <a:xfrm>
                <a:off x="304" y="997"/>
                <a:ext cx="49" cy="29"/>
              </a:xfrm>
              <a:custGeom>
                <a:avLst/>
                <a:gdLst/>
                <a:ahLst/>
                <a:cxnLst>
                  <a:cxn ang="0">
                    <a:pos x="198" y="117"/>
                  </a:cxn>
                  <a:cxn ang="0">
                    <a:pos x="186" y="146"/>
                  </a:cxn>
                  <a:cxn ang="0">
                    <a:pos x="3" y="29"/>
                  </a:cxn>
                  <a:cxn ang="0">
                    <a:pos x="0" y="26"/>
                  </a:cxn>
                  <a:cxn ang="0">
                    <a:pos x="16" y="0"/>
                  </a:cxn>
                  <a:cxn ang="0">
                    <a:pos x="198" y="117"/>
                  </a:cxn>
                </a:cxnLst>
                <a:rect l="0" t="0" r="r" b="b"/>
                <a:pathLst>
                  <a:path w="198" h="146">
                    <a:moveTo>
                      <a:pt x="198" y="117"/>
                    </a:moveTo>
                    <a:lnTo>
                      <a:pt x="186" y="146"/>
                    </a:lnTo>
                    <a:lnTo>
                      <a:pt x="3" y="29"/>
                    </a:lnTo>
                    <a:lnTo>
                      <a:pt x="0" y="26"/>
                    </a:lnTo>
                    <a:lnTo>
                      <a:pt x="16" y="0"/>
                    </a:lnTo>
                    <a:lnTo>
                      <a:pt x="19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243"/>
              <p:cNvSpPr>
                <a:spLocks/>
              </p:cNvSpPr>
              <p:nvPr/>
            </p:nvSpPr>
            <p:spPr bwMode="auto">
              <a:xfrm>
                <a:off x="261" y="964"/>
                <a:ext cx="47" cy="38"/>
              </a:xfrm>
              <a:custGeom>
                <a:avLst/>
                <a:gdLst/>
                <a:ahLst/>
                <a:cxnLst>
                  <a:cxn ang="0">
                    <a:pos x="186" y="163"/>
                  </a:cxn>
                  <a:cxn ang="0">
                    <a:pos x="170" y="189"/>
                  </a:cxn>
                  <a:cxn ang="0">
                    <a:pos x="4" y="22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186" y="163"/>
                  </a:cxn>
                </a:cxnLst>
                <a:rect l="0" t="0" r="r" b="b"/>
                <a:pathLst>
                  <a:path w="186" h="189">
                    <a:moveTo>
                      <a:pt x="186" y="163"/>
                    </a:moveTo>
                    <a:lnTo>
                      <a:pt x="170" y="189"/>
                    </a:lnTo>
                    <a:lnTo>
                      <a:pt x="4" y="22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186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244"/>
              <p:cNvSpPr>
                <a:spLocks/>
              </p:cNvSpPr>
              <p:nvPr/>
            </p:nvSpPr>
            <p:spPr bwMode="auto">
              <a:xfrm>
                <a:off x="249" y="938"/>
                <a:ext cx="18" cy="29"/>
              </a:xfrm>
              <a:custGeom>
                <a:avLst/>
                <a:gdLst/>
                <a:ahLst/>
                <a:cxnLst>
                  <a:cxn ang="0">
                    <a:pos x="72" y="131"/>
                  </a:cxn>
                  <a:cxn ang="0">
                    <a:pos x="49" y="147"/>
                  </a:cxn>
                  <a:cxn ang="0">
                    <a:pos x="1" y="9"/>
                  </a:cxn>
                  <a:cxn ang="0">
                    <a:pos x="0" y="4"/>
                  </a:cxn>
                  <a:cxn ang="0">
                    <a:pos x="27" y="0"/>
                  </a:cxn>
                  <a:cxn ang="0">
                    <a:pos x="72" y="131"/>
                  </a:cxn>
                </a:cxnLst>
                <a:rect l="0" t="0" r="r" b="b"/>
                <a:pathLst>
                  <a:path w="72" h="147">
                    <a:moveTo>
                      <a:pt x="72" y="131"/>
                    </a:moveTo>
                    <a:lnTo>
                      <a:pt x="49" y="147"/>
                    </a:lnTo>
                    <a:lnTo>
                      <a:pt x="1" y="9"/>
                    </a:lnTo>
                    <a:lnTo>
                      <a:pt x="0" y="4"/>
                    </a:lnTo>
                    <a:lnTo>
                      <a:pt x="27" y="0"/>
                    </a:lnTo>
                    <a:lnTo>
                      <a:pt x="72" y="1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245"/>
              <p:cNvSpPr>
                <a:spLocks/>
              </p:cNvSpPr>
              <p:nvPr/>
            </p:nvSpPr>
            <p:spPr bwMode="auto">
              <a:xfrm>
                <a:off x="247" y="903"/>
                <a:ext cx="8" cy="36"/>
              </a:xfrm>
              <a:custGeom>
                <a:avLst/>
                <a:gdLst/>
                <a:ahLst/>
                <a:cxnLst>
                  <a:cxn ang="0">
                    <a:pos x="35" y="175"/>
                  </a:cxn>
                  <a:cxn ang="0">
                    <a:pos x="8" y="179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35" y="175"/>
                  </a:cxn>
                </a:cxnLst>
                <a:rect l="0" t="0" r="r" b="b"/>
                <a:pathLst>
                  <a:path w="35" h="179">
                    <a:moveTo>
                      <a:pt x="35" y="175"/>
                    </a:moveTo>
                    <a:lnTo>
                      <a:pt x="8" y="179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35" y="1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246"/>
              <p:cNvSpPr>
                <a:spLocks/>
              </p:cNvSpPr>
              <p:nvPr/>
            </p:nvSpPr>
            <p:spPr bwMode="auto">
              <a:xfrm>
                <a:off x="243" y="864"/>
                <a:ext cx="10" cy="39"/>
              </a:xfrm>
              <a:custGeom>
                <a:avLst/>
                <a:gdLst/>
                <a:ahLst/>
                <a:cxnLst>
                  <a:cxn ang="0">
                    <a:pos x="42" y="197"/>
                  </a:cxn>
                  <a:cxn ang="0">
                    <a:pos x="15" y="199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26" y="1"/>
                  </a:cxn>
                  <a:cxn ang="0">
                    <a:pos x="42" y="197"/>
                  </a:cxn>
                </a:cxnLst>
                <a:rect l="0" t="0" r="r" b="b"/>
                <a:pathLst>
                  <a:path w="42" h="199">
                    <a:moveTo>
                      <a:pt x="42" y="197"/>
                    </a:moveTo>
                    <a:lnTo>
                      <a:pt x="15" y="199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6" y="1"/>
                    </a:lnTo>
                    <a:lnTo>
                      <a:pt x="42" y="1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247"/>
              <p:cNvSpPr>
                <a:spLocks/>
              </p:cNvSpPr>
              <p:nvPr/>
            </p:nvSpPr>
            <p:spPr bwMode="auto">
              <a:xfrm>
                <a:off x="243" y="834"/>
                <a:ext cx="8" cy="30"/>
              </a:xfrm>
              <a:custGeom>
                <a:avLst/>
                <a:gdLst/>
                <a:ahLst/>
                <a:cxnLst>
                  <a:cxn ang="0">
                    <a:pos x="26" y="150"/>
                  </a:cxn>
                  <a:cxn ang="0">
                    <a:pos x="0" y="149"/>
                  </a:cxn>
                  <a:cxn ang="0">
                    <a:pos x="7" y="2"/>
                  </a:cxn>
                  <a:cxn ang="0">
                    <a:pos x="8" y="0"/>
                  </a:cxn>
                  <a:cxn ang="0">
                    <a:pos x="34" y="5"/>
                  </a:cxn>
                  <a:cxn ang="0">
                    <a:pos x="26" y="150"/>
                  </a:cxn>
                </a:cxnLst>
                <a:rect l="0" t="0" r="r" b="b"/>
                <a:pathLst>
                  <a:path w="34" h="150">
                    <a:moveTo>
                      <a:pt x="26" y="150"/>
                    </a:moveTo>
                    <a:lnTo>
                      <a:pt x="0" y="149"/>
                    </a:lnTo>
                    <a:lnTo>
                      <a:pt x="7" y="2"/>
                    </a:lnTo>
                    <a:lnTo>
                      <a:pt x="8" y="0"/>
                    </a:lnTo>
                    <a:lnTo>
                      <a:pt x="34" y="5"/>
                    </a:lnTo>
                    <a:lnTo>
                      <a:pt x="26" y="1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248"/>
              <p:cNvSpPr>
                <a:spLocks/>
              </p:cNvSpPr>
              <p:nvPr/>
            </p:nvSpPr>
            <p:spPr bwMode="auto">
              <a:xfrm>
                <a:off x="245" y="791"/>
                <a:ext cx="14" cy="44"/>
              </a:xfrm>
              <a:custGeom>
                <a:avLst/>
                <a:gdLst/>
                <a:ahLst/>
                <a:cxnLst>
                  <a:cxn ang="0">
                    <a:pos x="26" y="218"/>
                  </a:cxn>
                  <a:cxn ang="0">
                    <a:pos x="0" y="213"/>
                  </a:cxn>
                  <a:cxn ang="0">
                    <a:pos x="31" y="7"/>
                  </a:cxn>
                  <a:cxn ang="0">
                    <a:pos x="34" y="0"/>
                  </a:cxn>
                  <a:cxn ang="0">
                    <a:pos x="57" y="17"/>
                  </a:cxn>
                  <a:cxn ang="0">
                    <a:pos x="26" y="218"/>
                  </a:cxn>
                </a:cxnLst>
                <a:rect l="0" t="0" r="r" b="b"/>
                <a:pathLst>
                  <a:path w="57" h="218">
                    <a:moveTo>
                      <a:pt x="26" y="218"/>
                    </a:moveTo>
                    <a:lnTo>
                      <a:pt x="0" y="213"/>
                    </a:lnTo>
                    <a:lnTo>
                      <a:pt x="31" y="7"/>
                    </a:lnTo>
                    <a:lnTo>
                      <a:pt x="34" y="0"/>
                    </a:lnTo>
                    <a:lnTo>
                      <a:pt x="57" y="17"/>
                    </a:lnTo>
                    <a:lnTo>
                      <a:pt x="26" y="2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249"/>
              <p:cNvSpPr>
                <a:spLocks/>
              </p:cNvSpPr>
              <p:nvPr/>
            </p:nvSpPr>
            <p:spPr bwMode="auto">
              <a:xfrm>
                <a:off x="253" y="761"/>
                <a:ext cx="27" cy="34"/>
              </a:xfrm>
              <a:custGeom>
                <a:avLst/>
                <a:gdLst/>
                <a:ahLst/>
                <a:cxnLst>
                  <a:cxn ang="0">
                    <a:pos x="23" y="169"/>
                  </a:cxn>
                  <a:cxn ang="0">
                    <a:pos x="0" y="152"/>
                  </a:cxn>
                  <a:cxn ang="0">
                    <a:pos x="87" y="5"/>
                  </a:cxn>
                  <a:cxn ang="0">
                    <a:pos x="91" y="0"/>
                  </a:cxn>
                  <a:cxn ang="0">
                    <a:pos x="107" y="27"/>
                  </a:cxn>
                  <a:cxn ang="0">
                    <a:pos x="23" y="169"/>
                  </a:cxn>
                </a:cxnLst>
                <a:rect l="0" t="0" r="r" b="b"/>
                <a:pathLst>
                  <a:path w="107" h="169">
                    <a:moveTo>
                      <a:pt x="23" y="169"/>
                    </a:moveTo>
                    <a:lnTo>
                      <a:pt x="0" y="152"/>
                    </a:lnTo>
                    <a:lnTo>
                      <a:pt x="87" y="5"/>
                    </a:lnTo>
                    <a:lnTo>
                      <a:pt x="91" y="0"/>
                    </a:lnTo>
                    <a:lnTo>
                      <a:pt x="107" y="27"/>
                    </a:lnTo>
                    <a:lnTo>
                      <a:pt x="23" y="1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250"/>
              <p:cNvSpPr>
                <a:spLocks/>
              </p:cNvSpPr>
              <p:nvPr/>
            </p:nvSpPr>
            <p:spPr bwMode="auto">
              <a:xfrm>
                <a:off x="276" y="739"/>
                <a:ext cx="39" cy="27"/>
              </a:xfrm>
              <a:custGeom>
                <a:avLst/>
                <a:gdLst/>
                <a:ahLst/>
                <a:cxnLst>
                  <a:cxn ang="0">
                    <a:pos x="16" y="136"/>
                  </a:cxn>
                  <a:cxn ang="0">
                    <a:pos x="0" y="109"/>
                  </a:cxn>
                  <a:cxn ang="0">
                    <a:pos x="143" y="1"/>
                  </a:cxn>
                  <a:cxn ang="0">
                    <a:pos x="145" y="0"/>
                  </a:cxn>
                  <a:cxn ang="0">
                    <a:pos x="156" y="30"/>
                  </a:cxn>
                  <a:cxn ang="0">
                    <a:pos x="16" y="136"/>
                  </a:cxn>
                </a:cxnLst>
                <a:rect l="0" t="0" r="r" b="b"/>
                <a:pathLst>
                  <a:path w="156" h="136">
                    <a:moveTo>
                      <a:pt x="16" y="136"/>
                    </a:moveTo>
                    <a:lnTo>
                      <a:pt x="0" y="109"/>
                    </a:lnTo>
                    <a:lnTo>
                      <a:pt x="143" y="1"/>
                    </a:lnTo>
                    <a:lnTo>
                      <a:pt x="145" y="0"/>
                    </a:lnTo>
                    <a:lnTo>
                      <a:pt x="156" y="30"/>
                    </a:lnTo>
                    <a:lnTo>
                      <a:pt x="16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51"/>
              <p:cNvSpPr>
                <a:spLocks/>
              </p:cNvSpPr>
              <p:nvPr/>
            </p:nvSpPr>
            <p:spPr bwMode="auto">
              <a:xfrm>
                <a:off x="313" y="723"/>
                <a:ext cx="41" cy="22"/>
              </a:xfrm>
              <a:custGeom>
                <a:avLst/>
                <a:gdLst/>
                <a:ahLst/>
                <a:cxnLst>
                  <a:cxn ang="0">
                    <a:pos x="11" y="109"/>
                  </a:cxn>
                  <a:cxn ang="0">
                    <a:pos x="0" y="79"/>
                  </a:cxn>
                  <a:cxn ang="0">
                    <a:pos x="159" y="1"/>
                  </a:cxn>
                  <a:cxn ang="0">
                    <a:pos x="161" y="0"/>
                  </a:cxn>
                  <a:cxn ang="0">
                    <a:pos x="168" y="31"/>
                  </a:cxn>
                  <a:cxn ang="0">
                    <a:pos x="11" y="109"/>
                  </a:cxn>
                </a:cxnLst>
                <a:rect l="0" t="0" r="r" b="b"/>
                <a:pathLst>
                  <a:path w="168" h="109">
                    <a:moveTo>
                      <a:pt x="11" y="109"/>
                    </a:moveTo>
                    <a:lnTo>
                      <a:pt x="0" y="79"/>
                    </a:lnTo>
                    <a:lnTo>
                      <a:pt x="159" y="1"/>
                    </a:lnTo>
                    <a:lnTo>
                      <a:pt x="161" y="0"/>
                    </a:lnTo>
                    <a:lnTo>
                      <a:pt x="168" y="31"/>
                    </a:lnTo>
                    <a:lnTo>
                      <a:pt x="11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252"/>
              <p:cNvSpPr>
                <a:spLocks/>
              </p:cNvSpPr>
              <p:nvPr/>
            </p:nvSpPr>
            <p:spPr bwMode="auto">
              <a:xfrm>
                <a:off x="353" y="709"/>
                <a:ext cx="51" cy="20"/>
              </a:xfrm>
              <a:custGeom>
                <a:avLst/>
                <a:gdLst/>
                <a:ahLst/>
                <a:cxnLst>
                  <a:cxn ang="0">
                    <a:pos x="7" y="100"/>
                  </a:cxn>
                  <a:cxn ang="0">
                    <a:pos x="0" y="69"/>
                  </a:cxn>
                  <a:cxn ang="0">
                    <a:pos x="198" y="1"/>
                  </a:cxn>
                  <a:cxn ang="0">
                    <a:pos x="199" y="0"/>
                  </a:cxn>
                  <a:cxn ang="0">
                    <a:pos x="205" y="32"/>
                  </a:cxn>
                  <a:cxn ang="0">
                    <a:pos x="7" y="100"/>
                  </a:cxn>
                </a:cxnLst>
                <a:rect l="0" t="0" r="r" b="b"/>
                <a:pathLst>
                  <a:path w="205" h="100">
                    <a:moveTo>
                      <a:pt x="7" y="100"/>
                    </a:moveTo>
                    <a:lnTo>
                      <a:pt x="0" y="69"/>
                    </a:lnTo>
                    <a:lnTo>
                      <a:pt x="198" y="1"/>
                    </a:lnTo>
                    <a:lnTo>
                      <a:pt x="199" y="0"/>
                    </a:lnTo>
                    <a:lnTo>
                      <a:pt x="205" y="32"/>
                    </a:lnTo>
                    <a:lnTo>
                      <a:pt x="7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253"/>
              <p:cNvSpPr>
                <a:spLocks/>
              </p:cNvSpPr>
              <p:nvPr/>
            </p:nvSpPr>
            <p:spPr bwMode="auto">
              <a:xfrm>
                <a:off x="403" y="698"/>
                <a:ext cx="59" cy="18"/>
              </a:xfrm>
              <a:custGeom>
                <a:avLst/>
                <a:gdLst/>
                <a:ahLst/>
                <a:cxnLst>
                  <a:cxn ang="0">
                    <a:pos x="6" y="91"/>
                  </a:cxn>
                  <a:cxn ang="0">
                    <a:pos x="0" y="59"/>
                  </a:cxn>
                  <a:cxn ang="0">
                    <a:pos x="231" y="0"/>
                  </a:cxn>
                  <a:cxn ang="0">
                    <a:pos x="232" y="0"/>
                  </a:cxn>
                  <a:cxn ang="0">
                    <a:pos x="236" y="33"/>
                  </a:cxn>
                  <a:cxn ang="0">
                    <a:pos x="6" y="91"/>
                  </a:cxn>
                </a:cxnLst>
                <a:rect l="0" t="0" r="r" b="b"/>
                <a:pathLst>
                  <a:path w="236" h="91">
                    <a:moveTo>
                      <a:pt x="6" y="91"/>
                    </a:moveTo>
                    <a:lnTo>
                      <a:pt x="0" y="59"/>
                    </a:lnTo>
                    <a:lnTo>
                      <a:pt x="231" y="0"/>
                    </a:lnTo>
                    <a:lnTo>
                      <a:pt x="232" y="0"/>
                    </a:lnTo>
                    <a:lnTo>
                      <a:pt x="236" y="33"/>
                    </a:lnTo>
                    <a:lnTo>
                      <a:pt x="6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254"/>
              <p:cNvSpPr>
                <a:spLocks/>
              </p:cNvSpPr>
              <p:nvPr/>
            </p:nvSpPr>
            <p:spPr bwMode="auto">
              <a:xfrm>
                <a:off x="461" y="688"/>
                <a:ext cx="66" cy="16"/>
              </a:xfrm>
              <a:custGeom>
                <a:avLst/>
                <a:gdLst/>
                <a:ahLst/>
                <a:cxnLst>
                  <a:cxn ang="0">
                    <a:pos x="4" y="82"/>
                  </a:cxn>
                  <a:cxn ang="0">
                    <a:pos x="0" y="49"/>
                  </a:cxn>
                  <a:cxn ang="0">
                    <a:pos x="263" y="0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4" y="82"/>
                  </a:cxn>
                </a:cxnLst>
                <a:rect l="0" t="0" r="r" b="b"/>
                <a:pathLst>
                  <a:path w="266" h="82">
                    <a:moveTo>
                      <a:pt x="4" y="82"/>
                    </a:moveTo>
                    <a:lnTo>
                      <a:pt x="0" y="49"/>
                    </a:lnTo>
                    <a:lnTo>
                      <a:pt x="263" y="0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255"/>
              <p:cNvSpPr>
                <a:spLocks/>
              </p:cNvSpPr>
              <p:nvPr/>
            </p:nvSpPr>
            <p:spPr bwMode="auto">
              <a:xfrm>
                <a:off x="526" y="682"/>
                <a:ext cx="65" cy="12"/>
              </a:xfrm>
              <a:custGeom>
                <a:avLst/>
                <a:gdLst/>
                <a:ahLst/>
                <a:cxnLst>
                  <a:cxn ang="0">
                    <a:pos x="3" y="62"/>
                  </a:cxn>
                  <a:cxn ang="0">
                    <a:pos x="0" y="30"/>
                  </a:cxn>
                  <a:cxn ang="0">
                    <a:pos x="255" y="0"/>
                  </a:cxn>
                  <a:cxn ang="0">
                    <a:pos x="258" y="32"/>
                  </a:cxn>
                  <a:cxn ang="0">
                    <a:pos x="258" y="32"/>
                  </a:cxn>
                  <a:cxn ang="0">
                    <a:pos x="3" y="62"/>
                  </a:cxn>
                </a:cxnLst>
                <a:rect l="0" t="0" r="r" b="b"/>
                <a:pathLst>
                  <a:path w="258" h="62">
                    <a:moveTo>
                      <a:pt x="3" y="62"/>
                    </a:moveTo>
                    <a:lnTo>
                      <a:pt x="0" y="30"/>
                    </a:lnTo>
                    <a:lnTo>
                      <a:pt x="255" y="0"/>
                    </a:lnTo>
                    <a:lnTo>
                      <a:pt x="258" y="32"/>
                    </a:lnTo>
                    <a:lnTo>
                      <a:pt x="258" y="32"/>
                    </a:lnTo>
                    <a:lnTo>
                      <a:pt x="3" y="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256"/>
              <p:cNvSpPr>
                <a:spLocks/>
              </p:cNvSpPr>
              <p:nvPr/>
            </p:nvSpPr>
            <p:spPr bwMode="auto">
              <a:xfrm>
                <a:off x="590" y="674"/>
                <a:ext cx="62" cy="14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46" y="0"/>
                  </a:cxn>
                  <a:cxn ang="0">
                    <a:pos x="246" y="0"/>
                  </a:cxn>
                  <a:cxn ang="0">
                    <a:pos x="249" y="34"/>
                  </a:cxn>
                  <a:cxn ang="0">
                    <a:pos x="3" y="72"/>
                  </a:cxn>
                </a:cxnLst>
                <a:rect l="0" t="0" r="r" b="b"/>
                <a:pathLst>
                  <a:path w="249" h="72">
                    <a:moveTo>
                      <a:pt x="3" y="72"/>
                    </a:moveTo>
                    <a:lnTo>
                      <a:pt x="0" y="40"/>
                    </a:lnTo>
                    <a:lnTo>
                      <a:pt x="246" y="0"/>
                    </a:lnTo>
                    <a:lnTo>
                      <a:pt x="246" y="0"/>
                    </a:lnTo>
                    <a:lnTo>
                      <a:pt x="249" y="34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257"/>
              <p:cNvSpPr>
                <a:spLocks/>
              </p:cNvSpPr>
              <p:nvPr/>
            </p:nvSpPr>
            <p:spPr bwMode="auto">
              <a:xfrm>
                <a:off x="652" y="666"/>
                <a:ext cx="66" cy="15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38"/>
                  </a:cxn>
                  <a:cxn ang="0">
                    <a:pos x="263" y="0"/>
                  </a:cxn>
                  <a:cxn ang="0">
                    <a:pos x="266" y="32"/>
                  </a:cxn>
                  <a:cxn ang="0">
                    <a:pos x="266" y="32"/>
                  </a:cxn>
                  <a:cxn ang="0">
                    <a:pos x="3" y="72"/>
                  </a:cxn>
                </a:cxnLst>
                <a:rect l="0" t="0" r="r" b="b"/>
                <a:pathLst>
                  <a:path w="266" h="72">
                    <a:moveTo>
                      <a:pt x="3" y="72"/>
                    </a:moveTo>
                    <a:lnTo>
                      <a:pt x="0" y="38"/>
                    </a:lnTo>
                    <a:lnTo>
                      <a:pt x="263" y="0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258"/>
              <p:cNvSpPr>
                <a:spLocks/>
              </p:cNvSpPr>
              <p:nvPr/>
            </p:nvSpPr>
            <p:spPr bwMode="auto">
              <a:xfrm>
                <a:off x="717" y="658"/>
                <a:ext cx="61" cy="15"/>
              </a:xfrm>
              <a:custGeom>
                <a:avLst/>
                <a:gdLst/>
                <a:ahLst/>
                <a:cxnLst>
                  <a:cxn ang="0">
                    <a:pos x="3" y="72"/>
                  </a:cxn>
                  <a:cxn ang="0">
                    <a:pos x="0" y="40"/>
                  </a:cxn>
                  <a:cxn ang="0">
                    <a:pos x="238" y="0"/>
                  </a:cxn>
                  <a:cxn ang="0">
                    <a:pos x="244" y="33"/>
                  </a:cxn>
                  <a:cxn ang="0">
                    <a:pos x="242" y="33"/>
                  </a:cxn>
                  <a:cxn ang="0">
                    <a:pos x="3" y="72"/>
                  </a:cxn>
                </a:cxnLst>
                <a:rect l="0" t="0" r="r" b="b"/>
                <a:pathLst>
                  <a:path w="244" h="72">
                    <a:moveTo>
                      <a:pt x="3" y="72"/>
                    </a:moveTo>
                    <a:lnTo>
                      <a:pt x="0" y="40"/>
                    </a:lnTo>
                    <a:lnTo>
                      <a:pt x="238" y="0"/>
                    </a:lnTo>
                    <a:lnTo>
                      <a:pt x="244" y="33"/>
                    </a:lnTo>
                    <a:lnTo>
                      <a:pt x="242" y="33"/>
                    </a:lnTo>
                    <a:lnTo>
                      <a:pt x="3" y="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259"/>
              <p:cNvSpPr>
                <a:spLocks/>
              </p:cNvSpPr>
              <p:nvPr/>
            </p:nvSpPr>
            <p:spPr bwMode="auto">
              <a:xfrm>
                <a:off x="777" y="646"/>
                <a:ext cx="49" cy="19"/>
              </a:xfrm>
              <a:custGeom>
                <a:avLst/>
                <a:gdLst/>
                <a:ahLst/>
                <a:cxnLst>
                  <a:cxn ang="0">
                    <a:pos x="6" y="92"/>
                  </a:cxn>
                  <a:cxn ang="0">
                    <a:pos x="0" y="59"/>
                  </a:cxn>
                  <a:cxn ang="0">
                    <a:pos x="190" y="1"/>
                  </a:cxn>
                  <a:cxn ang="0">
                    <a:pos x="190" y="0"/>
                  </a:cxn>
                  <a:cxn ang="0">
                    <a:pos x="196" y="32"/>
                  </a:cxn>
                  <a:cxn ang="0">
                    <a:pos x="6" y="92"/>
                  </a:cxn>
                </a:cxnLst>
                <a:rect l="0" t="0" r="r" b="b"/>
                <a:pathLst>
                  <a:path w="196" h="92">
                    <a:moveTo>
                      <a:pt x="6" y="92"/>
                    </a:moveTo>
                    <a:lnTo>
                      <a:pt x="0" y="59"/>
                    </a:lnTo>
                    <a:lnTo>
                      <a:pt x="190" y="1"/>
                    </a:lnTo>
                    <a:lnTo>
                      <a:pt x="190" y="0"/>
                    </a:lnTo>
                    <a:lnTo>
                      <a:pt x="196" y="32"/>
                    </a:lnTo>
                    <a:lnTo>
                      <a:pt x="6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260"/>
              <p:cNvSpPr>
                <a:spLocks/>
              </p:cNvSpPr>
              <p:nvPr/>
            </p:nvSpPr>
            <p:spPr bwMode="auto">
              <a:xfrm>
                <a:off x="824" y="639"/>
                <a:ext cx="43" cy="14"/>
              </a:xfrm>
              <a:custGeom>
                <a:avLst/>
                <a:gdLst/>
                <a:ahLst/>
                <a:cxnLst>
                  <a:cxn ang="0">
                    <a:pos x="6" y="70"/>
                  </a:cxn>
                  <a:cxn ang="0">
                    <a:pos x="0" y="38"/>
                  </a:cxn>
                  <a:cxn ang="0">
                    <a:pos x="156" y="0"/>
                  </a:cxn>
                  <a:cxn ang="0">
                    <a:pos x="171" y="28"/>
                  </a:cxn>
                  <a:cxn ang="0">
                    <a:pos x="165" y="32"/>
                  </a:cxn>
                  <a:cxn ang="0">
                    <a:pos x="6" y="70"/>
                  </a:cxn>
                </a:cxnLst>
                <a:rect l="0" t="0" r="r" b="b"/>
                <a:pathLst>
                  <a:path w="171" h="70">
                    <a:moveTo>
                      <a:pt x="6" y="70"/>
                    </a:moveTo>
                    <a:lnTo>
                      <a:pt x="0" y="38"/>
                    </a:lnTo>
                    <a:lnTo>
                      <a:pt x="156" y="0"/>
                    </a:lnTo>
                    <a:lnTo>
                      <a:pt x="171" y="28"/>
                    </a:lnTo>
                    <a:lnTo>
                      <a:pt x="165" y="32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261"/>
              <p:cNvSpPr>
                <a:spLocks/>
              </p:cNvSpPr>
              <p:nvPr/>
            </p:nvSpPr>
            <p:spPr bwMode="auto">
              <a:xfrm>
                <a:off x="863" y="628"/>
                <a:ext cx="18" cy="16"/>
              </a:xfrm>
              <a:custGeom>
                <a:avLst/>
                <a:gdLst/>
                <a:ahLst/>
                <a:cxnLst>
                  <a:cxn ang="0">
                    <a:pos x="15" y="83"/>
                  </a:cxn>
                  <a:cxn ang="0">
                    <a:pos x="0" y="55"/>
                  </a:cxn>
                  <a:cxn ang="0">
                    <a:pos x="43" y="10"/>
                  </a:cxn>
                  <a:cxn ang="0">
                    <a:pos x="72" y="0"/>
                  </a:cxn>
                  <a:cxn ang="0">
                    <a:pos x="71" y="24"/>
                  </a:cxn>
                  <a:cxn ang="0">
                    <a:pos x="15" y="83"/>
                  </a:cxn>
                </a:cxnLst>
                <a:rect l="0" t="0" r="r" b="b"/>
                <a:pathLst>
                  <a:path w="72" h="83">
                    <a:moveTo>
                      <a:pt x="15" y="83"/>
                    </a:moveTo>
                    <a:lnTo>
                      <a:pt x="0" y="55"/>
                    </a:lnTo>
                    <a:lnTo>
                      <a:pt x="43" y="10"/>
                    </a:lnTo>
                    <a:lnTo>
                      <a:pt x="72" y="0"/>
                    </a:lnTo>
                    <a:lnTo>
                      <a:pt x="71" y="24"/>
                    </a:lnTo>
                    <a:lnTo>
                      <a:pt x="1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62"/>
              <p:cNvSpPr>
                <a:spLocks/>
              </p:cNvSpPr>
              <p:nvPr/>
            </p:nvSpPr>
            <p:spPr bwMode="auto">
              <a:xfrm>
                <a:off x="863" y="611"/>
                <a:ext cx="18" cy="19"/>
              </a:xfrm>
              <a:custGeom>
                <a:avLst/>
                <a:gdLst/>
                <a:ahLst/>
                <a:cxnLst>
                  <a:cxn ang="0">
                    <a:pos x="74" y="82"/>
                  </a:cxn>
                  <a:cxn ang="0">
                    <a:pos x="45" y="92"/>
                  </a:cxn>
                  <a:cxn ang="0">
                    <a:pos x="0" y="28"/>
                  </a:cxn>
                  <a:cxn ang="0">
                    <a:pos x="15" y="0"/>
                  </a:cxn>
                  <a:cxn ang="0">
                    <a:pos x="18" y="4"/>
                  </a:cxn>
                  <a:cxn ang="0">
                    <a:pos x="74" y="82"/>
                  </a:cxn>
                </a:cxnLst>
                <a:rect l="0" t="0" r="r" b="b"/>
                <a:pathLst>
                  <a:path w="74" h="92">
                    <a:moveTo>
                      <a:pt x="74" y="82"/>
                    </a:moveTo>
                    <a:lnTo>
                      <a:pt x="45" y="92"/>
                    </a:lnTo>
                    <a:lnTo>
                      <a:pt x="0" y="28"/>
                    </a:lnTo>
                    <a:lnTo>
                      <a:pt x="15" y="0"/>
                    </a:lnTo>
                    <a:lnTo>
                      <a:pt x="18" y="4"/>
                    </a:lnTo>
                    <a:lnTo>
                      <a:pt x="7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263"/>
              <p:cNvSpPr>
                <a:spLocks/>
              </p:cNvSpPr>
              <p:nvPr/>
            </p:nvSpPr>
            <p:spPr bwMode="auto">
              <a:xfrm>
                <a:off x="822" y="588"/>
                <a:ext cx="44" cy="29"/>
              </a:xfrm>
              <a:custGeom>
                <a:avLst/>
                <a:gdLst/>
                <a:ahLst/>
                <a:cxnLst>
                  <a:cxn ang="0">
                    <a:pos x="180" y="118"/>
                  </a:cxn>
                  <a:cxn ang="0">
                    <a:pos x="165" y="146"/>
                  </a:cxn>
                  <a:cxn ang="0">
                    <a:pos x="0" y="29"/>
                  </a:cxn>
                  <a:cxn ang="0">
                    <a:pos x="11" y="0"/>
                  </a:cxn>
                  <a:cxn ang="0">
                    <a:pos x="12" y="1"/>
                  </a:cxn>
                  <a:cxn ang="0">
                    <a:pos x="180" y="118"/>
                  </a:cxn>
                </a:cxnLst>
                <a:rect l="0" t="0" r="r" b="b"/>
                <a:pathLst>
                  <a:path w="180" h="146">
                    <a:moveTo>
                      <a:pt x="180" y="118"/>
                    </a:moveTo>
                    <a:lnTo>
                      <a:pt x="165" y="146"/>
                    </a:lnTo>
                    <a:lnTo>
                      <a:pt x="0" y="29"/>
                    </a:lnTo>
                    <a:lnTo>
                      <a:pt x="11" y="0"/>
                    </a:lnTo>
                    <a:lnTo>
                      <a:pt x="12" y="1"/>
                    </a:lnTo>
                    <a:lnTo>
                      <a:pt x="180" y="1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64"/>
              <p:cNvSpPr>
                <a:spLocks/>
              </p:cNvSpPr>
              <p:nvPr/>
            </p:nvSpPr>
            <p:spPr bwMode="auto">
              <a:xfrm>
                <a:off x="774" y="566"/>
                <a:ext cx="50" cy="28"/>
              </a:xfrm>
              <a:custGeom>
                <a:avLst/>
                <a:gdLst/>
                <a:ahLst/>
                <a:cxnLst>
                  <a:cxn ang="0">
                    <a:pos x="201" y="108"/>
                  </a:cxn>
                  <a:cxn ang="0">
                    <a:pos x="190" y="137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11" y="0"/>
                  </a:cxn>
                  <a:cxn ang="0">
                    <a:pos x="201" y="108"/>
                  </a:cxn>
                </a:cxnLst>
                <a:rect l="0" t="0" r="r" b="b"/>
                <a:pathLst>
                  <a:path w="201" h="137">
                    <a:moveTo>
                      <a:pt x="201" y="108"/>
                    </a:moveTo>
                    <a:lnTo>
                      <a:pt x="190" y="137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201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65"/>
              <p:cNvSpPr>
                <a:spLocks/>
              </p:cNvSpPr>
              <p:nvPr/>
            </p:nvSpPr>
            <p:spPr bwMode="auto">
              <a:xfrm>
                <a:off x="710" y="542"/>
                <a:ext cx="66" cy="30"/>
              </a:xfrm>
              <a:custGeom>
                <a:avLst/>
                <a:gdLst/>
                <a:ahLst/>
                <a:cxnLst>
                  <a:cxn ang="0">
                    <a:pos x="264" y="119"/>
                  </a:cxn>
                  <a:cxn ang="0">
                    <a:pos x="254" y="149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9" y="1"/>
                  </a:cxn>
                  <a:cxn ang="0">
                    <a:pos x="264" y="119"/>
                  </a:cxn>
                </a:cxnLst>
                <a:rect l="0" t="0" r="r" b="b"/>
                <a:pathLst>
                  <a:path w="264" h="149">
                    <a:moveTo>
                      <a:pt x="264" y="119"/>
                    </a:moveTo>
                    <a:lnTo>
                      <a:pt x="254" y="149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9" y="1"/>
                    </a:lnTo>
                    <a:lnTo>
                      <a:pt x="264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66"/>
              <p:cNvSpPr>
                <a:spLocks/>
              </p:cNvSpPr>
              <p:nvPr/>
            </p:nvSpPr>
            <p:spPr bwMode="auto">
              <a:xfrm>
                <a:off x="635" y="517"/>
                <a:ext cx="78" cy="32"/>
              </a:xfrm>
              <a:custGeom>
                <a:avLst/>
                <a:gdLst/>
                <a:ahLst/>
                <a:cxnLst>
                  <a:cxn ang="0">
                    <a:pos x="311" y="128"/>
                  </a:cxn>
                  <a:cxn ang="0">
                    <a:pos x="302" y="159"/>
                  </a:cxn>
                  <a:cxn ang="0">
                    <a:pos x="0" y="31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311" y="128"/>
                  </a:cxn>
                </a:cxnLst>
                <a:rect l="0" t="0" r="r" b="b"/>
                <a:pathLst>
                  <a:path w="311" h="159">
                    <a:moveTo>
                      <a:pt x="311" y="128"/>
                    </a:moveTo>
                    <a:lnTo>
                      <a:pt x="302" y="159"/>
                    </a:lnTo>
                    <a:lnTo>
                      <a:pt x="0" y="31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311" y="1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67"/>
              <p:cNvSpPr>
                <a:spLocks/>
              </p:cNvSpPr>
              <p:nvPr/>
            </p:nvSpPr>
            <p:spPr bwMode="auto">
              <a:xfrm>
                <a:off x="538" y="489"/>
                <a:ext cx="99" cy="34"/>
              </a:xfrm>
              <a:custGeom>
                <a:avLst/>
                <a:gdLst/>
                <a:ahLst/>
                <a:cxnLst>
                  <a:cxn ang="0">
                    <a:pos x="397" y="137"/>
                  </a:cxn>
                  <a:cxn ang="0">
                    <a:pos x="389" y="168"/>
                  </a:cxn>
                  <a:cxn ang="0">
                    <a:pos x="0" y="31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397" y="137"/>
                  </a:cxn>
                </a:cxnLst>
                <a:rect l="0" t="0" r="r" b="b"/>
                <a:pathLst>
                  <a:path w="397" h="168">
                    <a:moveTo>
                      <a:pt x="397" y="137"/>
                    </a:moveTo>
                    <a:lnTo>
                      <a:pt x="389" y="168"/>
                    </a:lnTo>
                    <a:lnTo>
                      <a:pt x="0" y="3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397" y="1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68"/>
              <p:cNvSpPr>
                <a:spLocks/>
              </p:cNvSpPr>
              <p:nvPr/>
            </p:nvSpPr>
            <p:spPr bwMode="auto">
              <a:xfrm>
                <a:off x="438" y="466"/>
                <a:ext cx="101" cy="30"/>
              </a:xfrm>
              <a:custGeom>
                <a:avLst/>
                <a:gdLst/>
                <a:ahLst/>
                <a:cxnLst>
                  <a:cxn ang="0">
                    <a:pos x="403" y="119"/>
                  </a:cxn>
                  <a:cxn ang="0">
                    <a:pos x="397" y="150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5" y="1"/>
                  </a:cxn>
                  <a:cxn ang="0">
                    <a:pos x="403" y="119"/>
                  </a:cxn>
                </a:cxnLst>
                <a:rect l="0" t="0" r="r" b="b"/>
                <a:pathLst>
                  <a:path w="403" h="150">
                    <a:moveTo>
                      <a:pt x="403" y="119"/>
                    </a:moveTo>
                    <a:lnTo>
                      <a:pt x="397" y="150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5" y="1"/>
                    </a:lnTo>
                    <a:lnTo>
                      <a:pt x="403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69"/>
              <p:cNvSpPr>
                <a:spLocks/>
              </p:cNvSpPr>
              <p:nvPr/>
            </p:nvSpPr>
            <p:spPr bwMode="auto">
              <a:xfrm>
                <a:off x="363" y="450"/>
                <a:ext cx="77" cy="22"/>
              </a:xfrm>
              <a:custGeom>
                <a:avLst/>
                <a:gdLst/>
                <a:ahLst/>
                <a:cxnLst>
                  <a:cxn ang="0">
                    <a:pos x="308" y="78"/>
                  </a:cxn>
                  <a:cxn ang="0">
                    <a:pos x="303" y="11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6" y="0"/>
                  </a:cxn>
                  <a:cxn ang="0">
                    <a:pos x="308" y="78"/>
                  </a:cxn>
                </a:cxnLst>
                <a:rect l="0" t="0" r="r" b="b"/>
                <a:pathLst>
                  <a:path w="308" h="110">
                    <a:moveTo>
                      <a:pt x="308" y="78"/>
                    </a:moveTo>
                    <a:lnTo>
                      <a:pt x="303" y="11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0"/>
                    </a:lnTo>
                    <a:lnTo>
                      <a:pt x="308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70"/>
              <p:cNvSpPr>
                <a:spLocks/>
              </p:cNvSpPr>
              <p:nvPr/>
            </p:nvSpPr>
            <p:spPr bwMode="auto">
              <a:xfrm>
                <a:off x="281" y="432"/>
                <a:ext cx="83" cy="24"/>
              </a:xfrm>
              <a:custGeom>
                <a:avLst/>
                <a:gdLst/>
                <a:ahLst/>
                <a:cxnLst>
                  <a:cxn ang="0">
                    <a:pos x="333" y="88"/>
                  </a:cxn>
                  <a:cxn ang="0">
                    <a:pos x="327" y="120"/>
                  </a:cxn>
                  <a:cxn ang="0">
                    <a:pos x="1" y="31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333" y="88"/>
                  </a:cxn>
                </a:cxnLst>
                <a:rect l="0" t="0" r="r" b="b"/>
                <a:pathLst>
                  <a:path w="333" h="120">
                    <a:moveTo>
                      <a:pt x="333" y="88"/>
                    </a:moveTo>
                    <a:lnTo>
                      <a:pt x="327" y="120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333" y="8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71"/>
              <p:cNvSpPr>
                <a:spLocks/>
              </p:cNvSpPr>
              <p:nvPr/>
            </p:nvSpPr>
            <p:spPr bwMode="auto">
              <a:xfrm>
                <a:off x="194" y="411"/>
                <a:ext cx="89" cy="28"/>
              </a:xfrm>
              <a:custGeom>
                <a:avLst/>
                <a:gdLst/>
                <a:ahLst/>
                <a:cxnLst>
                  <a:cxn ang="0">
                    <a:pos x="357" y="109"/>
                  </a:cxn>
                  <a:cxn ang="0">
                    <a:pos x="350" y="14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7" y="0"/>
                  </a:cxn>
                  <a:cxn ang="0">
                    <a:pos x="357" y="109"/>
                  </a:cxn>
                </a:cxnLst>
                <a:rect l="0" t="0" r="r" b="b"/>
                <a:pathLst>
                  <a:path w="357" h="140">
                    <a:moveTo>
                      <a:pt x="357" y="109"/>
                    </a:moveTo>
                    <a:lnTo>
                      <a:pt x="350" y="14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7" y="0"/>
                    </a:lnTo>
                    <a:lnTo>
                      <a:pt x="357" y="10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72"/>
              <p:cNvSpPr>
                <a:spLocks/>
              </p:cNvSpPr>
              <p:nvPr/>
            </p:nvSpPr>
            <p:spPr bwMode="auto">
              <a:xfrm>
                <a:off x="114" y="389"/>
                <a:ext cx="81" cy="28"/>
              </a:xfrm>
              <a:custGeom>
                <a:avLst/>
                <a:gdLst/>
                <a:ahLst/>
                <a:cxnLst>
                  <a:cxn ang="0">
                    <a:pos x="327" y="108"/>
                  </a:cxn>
                  <a:cxn ang="0">
                    <a:pos x="320" y="140"/>
                  </a:cxn>
                  <a:cxn ang="0">
                    <a:pos x="2" y="33"/>
                  </a:cxn>
                  <a:cxn ang="0">
                    <a:pos x="0" y="31"/>
                  </a:cxn>
                  <a:cxn ang="0">
                    <a:pos x="9" y="0"/>
                  </a:cxn>
                  <a:cxn ang="0">
                    <a:pos x="327" y="108"/>
                  </a:cxn>
                </a:cxnLst>
                <a:rect l="0" t="0" r="r" b="b"/>
                <a:pathLst>
                  <a:path w="327" h="140">
                    <a:moveTo>
                      <a:pt x="327" y="108"/>
                    </a:moveTo>
                    <a:lnTo>
                      <a:pt x="320" y="140"/>
                    </a:lnTo>
                    <a:lnTo>
                      <a:pt x="2" y="33"/>
                    </a:lnTo>
                    <a:lnTo>
                      <a:pt x="0" y="31"/>
                    </a:lnTo>
                    <a:lnTo>
                      <a:pt x="9" y="0"/>
                    </a:lnTo>
                    <a:lnTo>
                      <a:pt x="32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73"/>
              <p:cNvSpPr>
                <a:spLocks/>
              </p:cNvSpPr>
              <p:nvPr/>
            </p:nvSpPr>
            <p:spPr bwMode="auto">
              <a:xfrm>
                <a:off x="59" y="370"/>
                <a:ext cx="57" cy="25"/>
              </a:xfrm>
              <a:custGeom>
                <a:avLst/>
                <a:gdLst/>
                <a:ahLst/>
                <a:cxnLst>
                  <a:cxn ang="0">
                    <a:pos x="225" y="96"/>
                  </a:cxn>
                  <a:cxn ang="0">
                    <a:pos x="216" y="127"/>
                  </a:cxn>
                  <a:cxn ang="0">
                    <a:pos x="2" y="30"/>
                  </a:cxn>
                  <a:cxn ang="0">
                    <a:pos x="0" y="28"/>
                  </a:cxn>
                  <a:cxn ang="0">
                    <a:pos x="13" y="0"/>
                  </a:cxn>
                  <a:cxn ang="0">
                    <a:pos x="225" y="96"/>
                  </a:cxn>
                </a:cxnLst>
                <a:rect l="0" t="0" r="r" b="b"/>
                <a:pathLst>
                  <a:path w="225" h="127">
                    <a:moveTo>
                      <a:pt x="225" y="96"/>
                    </a:moveTo>
                    <a:lnTo>
                      <a:pt x="216" y="127"/>
                    </a:lnTo>
                    <a:lnTo>
                      <a:pt x="2" y="30"/>
                    </a:lnTo>
                    <a:lnTo>
                      <a:pt x="0" y="28"/>
                    </a:lnTo>
                    <a:lnTo>
                      <a:pt x="13" y="0"/>
                    </a:lnTo>
                    <a:lnTo>
                      <a:pt x="225" y="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74"/>
              <p:cNvSpPr>
                <a:spLocks/>
              </p:cNvSpPr>
              <p:nvPr/>
            </p:nvSpPr>
            <p:spPr bwMode="auto">
              <a:xfrm>
                <a:off x="21" y="347"/>
                <a:ext cx="42" cy="28"/>
              </a:xfrm>
              <a:custGeom>
                <a:avLst/>
                <a:gdLst/>
                <a:ahLst/>
                <a:cxnLst>
                  <a:cxn ang="0">
                    <a:pos x="169" y="115"/>
                  </a:cxn>
                  <a:cxn ang="0">
                    <a:pos x="156" y="143"/>
                  </a:cxn>
                  <a:cxn ang="0">
                    <a:pos x="4" y="26"/>
                  </a:cxn>
                  <a:cxn ang="0">
                    <a:pos x="0" y="19"/>
                  </a:cxn>
                  <a:cxn ang="0">
                    <a:pos x="21" y="0"/>
                  </a:cxn>
                  <a:cxn ang="0">
                    <a:pos x="169" y="115"/>
                  </a:cxn>
                </a:cxnLst>
                <a:rect l="0" t="0" r="r" b="b"/>
                <a:pathLst>
                  <a:path w="169" h="143">
                    <a:moveTo>
                      <a:pt x="169" y="115"/>
                    </a:moveTo>
                    <a:lnTo>
                      <a:pt x="156" y="143"/>
                    </a:lnTo>
                    <a:lnTo>
                      <a:pt x="4" y="26"/>
                    </a:lnTo>
                    <a:lnTo>
                      <a:pt x="0" y="19"/>
                    </a:lnTo>
                    <a:lnTo>
                      <a:pt x="21" y="0"/>
                    </a:lnTo>
                    <a:lnTo>
                      <a:pt x="169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75"/>
              <p:cNvSpPr>
                <a:spLocks/>
              </p:cNvSpPr>
              <p:nvPr/>
            </p:nvSpPr>
            <p:spPr bwMode="auto">
              <a:xfrm>
                <a:off x="6" y="326"/>
                <a:ext cx="20" cy="25"/>
              </a:xfrm>
              <a:custGeom>
                <a:avLst/>
                <a:gdLst/>
                <a:ahLst/>
                <a:cxnLst>
                  <a:cxn ang="0">
                    <a:pos x="79" y="102"/>
                  </a:cxn>
                  <a:cxn ang="0">
                    <a:pos x="58" y="121"/>
                  </a:cxn>
                  <a:cxn ang="0">
                    <a:pos x="2" y="14"/>
                  </a:cxn>
                  <a:cxn ang="0">
                    <a:pos x="0" y="8"/>
                  </a:cxn>
                  <a:cxn ang="0">
                    <a:pos x="26" y="0"/>
                  </a:cxn>
                  <a:cxn ang="0">
                    <a:pos x="79" y="102"/>
                  </a:cxn>
                </a:cxnLst>
                <a:rect l="0" t="0" r="r" b="b"/>
                <a:pathLst>
                  <a:path w="79" h="121">
                    <a:moveTo>
                      <a:pt x="79" y="102"/>
                    </a:moveTo>
                    <a:lnTo>
                      <a:pt x="58" y="121"/>
                    </a:lnTo>
                    <a:lnTo>
                      <a:pt x="2" y="14"/>
                    </a:lnTo>
                    <a:lnTo>
                      <a:pt x="0" y="8"/>
                    </a:lnTo>
                    <a:lnTo>
                      <a:pt x="26" y="0"/>
                    </a:lnTo>
                    <a:lnTo>
                      <a:pt x="79" y="10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76"/>
              <p:cNvSpPr>
                <a:spLocks/>
              </p:cNvSpPr>
              <p:nvPr/>
            </p:nvSpPr>
            <p:spPr bwMode="auto">
              <a:xfrm>
                <a:off x="2" y="292"/>
                <a:ext cx="11" cy="36"/>
              </a:xfrm>
              <a:custGeom>
                <a:avLst/>
                <a:gdLst/>
                <a:ahLst/>
                <a:cxnLst>
                  <a:cxn ang="0">
                    <a:pos x="42" y="173"/>
                  </a:cxn>
                  <a:cxn ang="0">
                    <a:pos x="16" y="181"/>
                  </a:cxn>
                  <a:cxn ang="0">
                    <a:pos x="0" y="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42" y="173"/>
                  </a:cxn>
                </a:cxnLst>
                <a:rect l="0" t="0" r="r" b="b"/>
                <a:pathLst>
                  <a:path w="42" h="181">
                    <a:moveTo>
                      <a:pt x="42" y="173"/>
                    </a:moveTo>
                    <a:lnTo>
                      <a:pt x="16" y="181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42" y="17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277"/>
              <p:cNvSpPr>
                <a:spLocks/>
              </p:cNvSpPr>
              <p:nvPr/>
            </p:nvSpPr>
            <p:spPr bwMode="auto">
              <a:xfrm>
                <a:off x="0" y="261"/>
                <a:ext cx="9" cy="31"/>
              </a:xfrm>
              <a:custGeom>
                <a:avLst/>
                <a:gdLst/>
                <a:ahLst/>
                <a:cxnLst>
                  <a:cxn ang="0">
                    <a:pos x="35" y="156"/>
                  </a:cxn>
                  <a:cxn ang="0">
                    <a:pos x="8" y="158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27" y="0"/>
                  </a:cxn>
                  <a:cxn ang="0">
                    <a:pos x="35" y="156"/>
                  </a:cxn>
                </a:cxnLst>
                <a:rect l="0" t="0" r="r" b="b"/>
                <a:pathLst>
                  <a:path w="35" h="158">
                    <a:moveTo>
                      <a:pt x="35" y="156"/>
                    </a:moveTo>
                    <a:lnTo>
                      <a:pt x="8" y="158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7" y="0"/>
                    </a:lnTo>
                    <a:lnTo>
                      <a:pt x="35" y="1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278"/>
              <p:cNvSpPr>
                <a:spLocks/>
              </p:cNvSpPr>
              <p:nvPr/>
            </p:nvSpPr>
            <p:spPr bwMode="auto">
              <a:xfrm>
                <a:off x="0" y="223"/>
                <a:ext cx="9" cy="38"/>
              </a:xfrm>
              <a:custGeom>
                <a:avLst/>
                <a:gdLst/>
                <a:ahLst/>
                <a:cxnLst>
                  <a:cxn ang="0">
                    <a:pos x="27" y="187"/>
                  </a:cxn>
                  <a:cxn ang="0">
                    <a:pos x="0" y="187"/>
                  </a:cxn>
                  <a:cxn ang="0">
                    <a:pos x="8" y="0"/>
                  </a:cxn>
                  <a:cxn ang="0">
                    <a:pos x="35" y="1"/>
                  </a:cxn>
                  <a:cxn ang="0">
                    <a:pos x="35" y="1"/>
                  </a:cxn>
                  <a:cxn ang="0">
                    <a:pos x="27" y="187"/>
                  </a:cxn>
                </a:cxnLst>
                <a:rect l="0" t="0" r="r" b="b"/>
                <a:pathLst>
                  <a:path w="35" h="187">
                    <a:moveTo>
                      <a:pt x="27" y="187"/>
                    </a:moveTo>
                    <a:lnTo>
                      <a:pt x="0" y="187"/>
                    </a:lnTo>
                    <a:lnTo>
                      <a:pt x="8" y="0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27" y="18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279"/>
              <p:cNvSpPr>
                <a:spLocks/>
              </p:cNvSpPr>
              <p:nvPr/>
            </p:nvSpPr>
            <p:spPr bwMode="auto">
              <a:xfrm>
                <a:off x="2" y="172"/>
                <a:ext cx="9" cy="51"/>
              </a:xfrm>
              <a:custGeom>
                <a:avLst/>
                <a:gdLst/>
                <a:ahLst/>
                <a:cxnLst>
                  <a:cxn ang="0">
                    <a:pos x="27" y="258"/>
                  </a:cxn>
                  <a:cxn ang="0">
                    <a:pos x="0" y="257"/>
                  </a:cxn>
                  <a:cxn ang="0">
                    <a:pos x="8" y="12"/>
                  </a:cxn>
                  <a:cxn ang="0">
                    <a:pos x="12" y="0"/>
                  </a:cxn>
                  <a:cxn ang="0">
                    <a:pos x="35" y="19"/>
                  </a:cxn>
                  <a:cxn ang="0">
                    <a:pos x="27" y="258"/>
                  </a:cxn>
                </a:cxnLst>
                <a:rect l="0" t="0" r="r" b="b"/>
                <a:pathLst>
                  <a:path w="35" h="258">
                    <a:moveTo>
                      <a:pt x="27" y="258"/>
                    </a:moveTo>
                    <a:lnTo>
                      <a:pt x="0" y="257"/>
                    </a:lnTo>
                    <a:lnTo>
                      <a:pt x="8" y="12"/>
                    </a:lnTo>
                    <a:lnTo>
                      <a:pt x="12" y="0"/>
                    </a:lnTo>
                    <a:lnTo>
                      <a:pt x="35" y="19"/>
                    </a:lnTo>
                    <a:lnTo>
                      <a:pt x="27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280"/>
              <p:cNvSpPr>
                <a:spLocks/>
              </p:cNvSpPr>
              <p:nvPr/>
            </p:nvSpPr>
            <p:spPr bwMode="auto">
              <a:xfrm>
                <a:off x="1028" y="98"/>
                <a:ext cx="48" cy="45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123" y="5"/>
                  </a:cxn>
                  <a:cxn ang="0">
                    <a:pos x="140" y="14"/>
                  </a:cxn>
                  <a:cxn ang="0">
                    <a:pos x="155" y="26"/>
                  </a:cxn>
                  <a:cxn ang="0">
                    <a:pos x="168" y="41"/>
                  </a:cxn>
                  <a:cxn ang="0">
                    <a:pos x="178" y="59"/>
                  </a:cxn>
                  <a:cxn ang="0">
                    <a:pos x="186" y="78"/>
                  </a:cxn>
                  <a:cxn ang="0">
                    <a:pos x="189" y="101"/>
                  </a:cxn>
                  <a:cxn ang="0">
                    <a:pos x="189" y="123"/>
                  </a:cxn>
                  <a:cxn ang="0">
                    <a:pos x="186" y="145"/>
                  </a:cxn>
                  <a:cxn ang="0">
                    <a:pos x="178" y="165"/>
                  </a:cxn>
                  <a:cxn ang="0">
                    <a:pos x="168" y="184"/>
                  </a:cxn>
                  <a:cxn ang="0">
                    <a:pos x="155" y="199"/>
                  </a:cxn>
                  <a:cxn ang="0">
                    <a:pos x="140" y="210"/>
                  </a:cxn>
                  <a:cxn ang="0">
                    <a:pos x="123" y="218"/>
                  </a:cxn>
                  <a:cxn ang="0">
                    <a:pos x="105" y="223"/>
                  </a:cxn>
                  <a:cxn ang="0">
                    <a:pos x="86" y="223"/>
                  </a:cxn>
                  <a:cxn ang="0">
                    <a:pos x="67" y="218"/>
                  </a:cxn>
                  <a:cxn ang="0">
                    <a:pos x="50" y="210"/>
                  </a:cxn>
                  <a:cxn ang="0">
                    <a:pos x="35" y="199"/>
                  </a:cxn>
                  <a:cxn ang="0">
                    <a:pos x="21" y="184"/>
                  </a:cxn>
                  <a:cxn ang="0">
                    <a:pos x="11" y="165"/>
                  </a:cxn>
                  <a:cxn ang="0">
                    <a:pos x="4" y="145"/>
                  </a:cxn>
                  <a:cxn ang="0">
                    <a:pos x="0" y="123"/>
                  </a:cxn>
                  <a:cxn ang="0">
                    <a:pos x="0" y="101"/>
                  </a:cxn>
                  <a:cxn ang="0">
                    <a:pos x="4" y="78"/>
                  </a:cxn>
                  <a:cxn ang="0">
                    <a:pos x="11" y="59"/>
                  </a:cxn>
                  <a:cxn ang="0">
                    <a:pos x="21" y="41"/>
                  </a:cxn>
                  <a:cxn ang="0">
                    <a:pos x="35" y="26"/>
                  </a:cxn>
                  <a:cxn ang="0">
                    <a:pos x="50" y="14"/>
                  </a:cxn>
                  <a:cxn ang="0">
                    <a:pos x="67" y="5"/>
                  </a:cxn>
                  <a:cxn ang="0">
                    <a:pos x="86" y="0"/>
                  </a:cxn>
                </a:cxnLst>
                <a:rect l="0" t="0" r="r" b="b"/>
                <a:pathLst>
                  <a:path w="190" h="223">
                    <a:moveTo>
                      <a:pt x="95" y="0"/>
                    </a:moveTo>
                    <a:lnTo>
                      <a:pt x="105" y="0"/>
                    </a:lnTo>
                    <a:lnTo>
                      <a:pt x="114" y="3"/>
                    </a:lnTo>
                    <a:lnTo>
                      <a:pt x="123" y="5"/>
                    </a:lnTo>
                    <a:lnTo>
                      <a:pt x="132" y="9"/>
                    </a:lnTo>
                    <a:lnTo>
                      <a:pt x="140" y="14"/>
                    </a:lnTo>
                    <a:lnTo>
                      <a:pt x="148" y="19"/>
                    </a:lnTo>
                    <a:lnTo>
                      <a:pt x="155" y="26"/>
                    </a:lnTo>
                    <a:lnTo>
                      <a:pt x="162" y="33"/>
                    </a:lnTo>
                    <a:lnTo>
                      <a:pt x="168" y="41"/>
                    </a:lnTo>
                    <a:lnTo>
                      <a:pt x="174" y="50"/>
                    </a:lnTo>
                    <a:lnTo>
                      <a:pt x="178" y="59"/>
                    </a:lnTo>
                    <a:lnTo>
                      <a:pt x="182" y="68"/>
                    </a:lnTo>
                    <a:lnTo>
                      <a:pt x="186" y="78"/>
                    </a:lnTo>
                    <a:lnTo>
                      <a:pt x="188" y="90"/>
                    </a:lnTo>
                    <a:lnTo>
                      <a:pt x="189" y="101"/>
                    </a:lnTo>
                    <a:lnTo>
                      <a:pt x="190" y="112"/>
                    </a:lnTo>
                    <a:lnTo>
                      <a:pt x="189" y="123"/>
                    </a:lnTo>
                    <a:lnTo>
                      <a:pt x="188" y="134"/>
                    </a:lnTo>
                    <a:lnTo>
                      <a:pt x="186" y="145"/>
                    </a:lnTo>
                    <a:lnTo>
                      <a:pt x="182" y="155"/>
                    </a:lnTo>
                    <a:lnTo>
                      <a:pt x="178" y="165"/>
                    </a:lnTo>
                    <a:lnTo>
                      <a:pt x="174" y="175"/>
                    </a:lnTo>
                    <a:lnTo>
                      <a:pt x="168" y="184"/>
                    </a:lnTo>
                    <a:lnTo>
                      <a:pt x="162" y="191"/>
                    </a:lnTo>
                    <a:lnTo>
                      <a:pt x="155" y="199"/>
                    </a:lnTo>
                    <a:lnTo>
                      <a:pt x="148" y="205"/>
                    </a:lnTo>
                    <a:lnTo>
                      <a:pt x="140" y="210"/>
                    </a:lnTo>
                    <a:lnTo>
                      <a:pt x="132" y="215"/>
                    </a:lnTo>
                    <a:lnTo>
                      <a:pt x="123" y="218"/>
                    </a:lnTo>
                    <a:lnTo>
                      <a:pt x="114" y="222"/>
                    </a:lnTo>
                    <a:lnTo>
                      <a:pt x="105" y="223"/>
                    </a:lnTo>
                    <a:lnTo>
                      <a:pt x="95" y="223"/>
                    </a:lnTo>
                    <a:lnTo>
                      <a:pt x="86" y="223"/>
                    </a:lnTo>
                    <a:lnTo>
                      <a:pt x="76" y="222"/>
                    </a:lnTo>
                    <a:lnTo>
                      <a:pt x="67" y="218"/>
                    </a:lnTo>
                    <a:lnTo>
                      <a:pt x="59" y="215"/>
                    </a:lnTo>
                    <a:lnTo>
                      <a:pt x="50" y="210"/>
                    </a:lnTo>
                    <a:lnTo>
                      <a:pt x="43" y="205"/>
                    </a:lnTo>
                    <a:lnTo>
                      <a:pt x="35" y="199"/>
                    </a:lnTo>
                    <a:lnTo>
                      <a:pt x="29" y="191"/>
                    </a:lnTo>
                    <a:lnTo>
                      <a:pt x="21" y="184"/>
                    </a:lnTo>
                    <a:lnTo>
                      <a:pt x="16" y="175"/>
                    </a:lnTo>
                    <a:lnTo>
                      <a:pt x="11" y="165"/>
                    </a:lnTo>
                    <a:lnTo>
                      <a:pt x="7" y="155"/>
                    </a:lnTo>
                    <a:lnTo>
                      <a:pt x="4" y="145"/>
                    </a:lnTo>
                    <a:lnTo>
                      <a:pt x="2" y="134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0" y="101"/>
                    </a:lnTo>
                    <a:lnTo>
                      <a:pt x="2" y="90"/>
                    </a:lnTo>
                    <a:lnTo>
                      <a:pt x="4" y="78"/>
                    </a:lnTo>
                    <a:lnTo>
                      <a:pt x="7" y="68"/>
                    </a:lnTo>
                    <a:lnTo>
                      <a:pt x="11" y="59"/>
                    </a:lnTo>
                    <a:lnTo>
                      <a:pt x="16" y="50"/>
                    </a:lnTo>
                    <a:lnTo>
                      <a:pt x="21" y="41"/>
                    </a:lnTo>
                    <a:lnTo>
                      <a:pt x="29" y="33"/>
                    </a:lnTo>
                    <a:lnTo>
                      <a:pt x="35" y="26"/>
                    </a:lnTo>
                    <a:lnTo>
                      <a:pt x="43" y="19"/>
                    </a:lnTo>
                    <a:lnTo>
                      <a:pt x="50" y="14"/>
                    </a:lnTo>
                    <a:lnTo>
                      <a:pt x="59" y="9"/>
                    </a:lnTo>
                    <a:lnTo>
                      <a:pt x="67" y="5"/>
                    </a:lnTo>
                    <a:lnTo>
                      <a:pt x="76" y="3"/>
                    </a:lnTo>
                    <a:lnTo>
                      <a:pt x="86" y="0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281"/>
              <p:cNvSpPr>
                <a:spLocks/>
              </p:cNvSpPr>
              <p:nvPr/>
            </p:nvSpPr>
            <p:spPr bwMode="auto">
              <a:xfrm>
                <a:off x="1054" y="95"/>
                <a:ext cx="3" cy="7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" y="0"/>
                  </a:cxn>
                  <a:cxn ang="0">
                    <a:pos x="13" y="3"/>
                  </a:cxn>
                  <a:cxn ang="0">
                    <a:pos x="8" y="35"/>
                  </a:cxn>
                  <a:cxn ang="0">
                    <a:pos x="0" y="34"/>
                  </a:cxn>
                </a:cxnLst>
                <a:rect l="0" t="0" r="r" b="b"/>
                <a:pathLst>
                  <a:path w="13" h="35">
                    <a:moveTo>
                      <a:pt x="0" y="34"/>
                    </a:moveTo>
                    <a:lnTo>
                      <a:pt x="2" y="0"/>
                    </a:lnTo>
                    <a:lnTo>
                      <a:pt x="13" y="3"/>
                    </a:lnTo>
                    <a:lnTo>
                      <a:pt x="8" y="35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282"/>
              <p:cNvSpPr>
                <a:spLocks/>
              </p:cNvSpPr>
              <p:nvPr/>
            </p:nvSpPr>
            <p:spPr bwMode="auto">
              <a:xfrm>
                <a:off x="1056" y="95"/>
                <a:ext cx="4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5" y="0"/>
                  </a:cxn>
                  <a:cxn ang="0">
                    <a:pos x="15" y="2"/>
                  </a:cxn>
                  <a:cxn ang="0">
                    <a:pos x="8" y="34"/>
                  </a:cxn>
                  <a:cxn ang="0">
                    <a:pos x="0" y="32"/>
                  </a:cxn>
                </a:cxnLst>
                <a:rect l="0" t="0" r="r" b="b"/>
                <a:pathLst>
                  <a:path w="15" h="34">
                    <a:moveTo>
                      <a:pt x="0" y="32"/>
                    </a:moveTo>
                    <a:lnTo>
                      <a:pt x="5" y="0"/>
                    </a:lnTo>
                    <a:lnTo>
                      <a:pt x="15" y="2"/>
                    </a:lnTo>
                    <a:lnTo>
                      <a:pt x="8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283"/>
              <p:cNvSpPr>
                <a:spLocks/>
              </p:cNvSpPr>
              <p:nvPr/>
            </p:nvSpPr>
            <p:spPr bwMode="auto">
              <a:xfrm>
                <a:off x="1058" y="96"/>
                <a:ext cx="4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7" y="0"/>
                  </a:cxn>
                  <a:cxn ang="0">
                    <a:pos x="17" y="5"/>
                  </a:cxn>
                  <a:cxn ang="0">
                    <a:pos x="7" y="35"/>
                  </a:cxn>
                  <a:cxn ang="0">
                    <a:pos x="0" y="32"/>
                  </a:cxn>
                </a:cxnLst>
                <a:rect l="0" t="0" r="r" b="b"/>
                <a:pathLst>
                  <a:path w="17" h="35">
                    <a:moveTo>
                      <a:pt x="0" y="32"/>
                    </a:moveTo>
                    <a:lnTo>
                      <a:pt x="7" y="0"/>
                    </a:lnTo>
                    <a:lnTo>
                      <a:pt x="17" y="5"/>
                    </a:lnTo>
                    <a:lnTo>
                      <a:pt x="7" y="3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284"/>
              <p:cNvSpPr>
                <a:spLocks/>
              </p:cNvSpPr>
              <p:nvPr/>
            </p:nvSpPr>
            <p:spPr bwMode="auto">
              <a:xfrm>
                <a:off x="1060" y="97"/>
                <a:ext cx="5" cy="7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0" y="0"/>
                  </a:cxn>
                  <a:cxn ang="0">
                    <a:pos x="20" y="5"/>
                  </a:cxn>
                  <a:cxn ang="0">
                    <a:pos x="7" y="35"/>
                  </a:cxn>
                  <a:cxn ang="0">
                    <a:pos x="0" y="30"/>
                  </a:cxn>
                </a:cxnLst>
                <a:rect l="0" t="0" r="r" b="b"/>
                <a:pathLst>
                  <a:path w="20" h="35">
                    <a:moveTo>
                      <a:pt x="0" y="30"/>
                    </a:moveTo>
                    <a:lnTo>
                      <a:pt x="10" y="0"/>
                    </a:lnTo>
                    <a:lnTo>
                      <a:pt x="20" y="5"/>
                    </a:lnTo>
                    <a:lnTo>
                      <a:pt x="7" y="3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285"/>
              <p:cNvSpPr>
                <a:spLocks/>
              </p:cNvSpPr>
              <p:nvPr/>
            </p:nvSpPr>
            <p:spPr bwMode="auto">
              <a:xfrm>
                <a:off x="1062" y="98"/>
                <a:ext cx="5" cy="7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3" y="0"/>
                  </a:cxn>
                  <a:cxn ang="0">
                    <a:pos x="21" y="6"/>
                  </a:cxn>
                  <a:cxn ang="0">
                    <a:pos x="7" y="34"/>
                  </a:cxn>
                  <a:cxn ang="0">
                    <a:pos x="0" y="30"/>
                  </a:cxn>
                </a:cxnLst>
                <a:rect l="0" t="0" r="r" b="b"/>
                <a:pathLst>
                  <a:path w="21" h="34">
                    <a:moveTo>
                      <a:pt x="0" y="30"/>
                    </a:moveTo>
                    <a:lnTo>
                      <a:pt x="13" y="0"/>
                    </a:lnTo>
                    <a:lnTo>
                      <a:pt x="21" y="6"/>
                    </a:lnTo>
                    <a:lnTo>
                      <a:pt x="7" y="3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286"/>
              <p:cNvSpPr>
                <a:spLocks/>
              </p:cNvSpPr>
              <p:nvPr/>
            </p:nvSpPr>
            <p:spPr bwMode="auto">
              <a:xfrm>
                <a:off x="1063" y="99"/>
                <a:ext cx="6" cy="7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4" y="0"/>
                  </a:cxn>
                  <a:cxn ang="0">
                    <a:pos x="23" y="8"/>
                  </a:cxn>
                  <a:cxn ang="0">
                    <a:pos x="6" y="34"/>
                  </a:cxn>
                  <a:cxn ang="0">
                    <a:pos x="0" y="28"/>
                  </a:cxn>
                </a:cxnLst>
                <a:rect l="0" t="0" r="r" b="b"/>
                <a:pathLst>
                  <a:path w="23" h="34">
                    <a:moveTo>
                      <a:pt x="0" y="28"/>
                    </a:moveTo>
                    <a:lnTo>
                      <a:pt x="14" y="0"/>
                    </a:lnTo>
                    <a:lnTo>
                      <a:pt x="23" y="8"/>
                    </a:lnTo>
                    <a:lnTo>
                      <a:pt x="6" y="3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287"/>
              <p:cNvSpPr>
                <a:spLocks/>
              </p:cNvSpPr>
              <p:nvPr/>
            </p:nvSpPr>
            <p:spPr bwMode="auto">
              <a:xfrm>
                <a:off x="1065" y="101"/>
                <a:ext cx="6" cy="6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17" y="0"/>
                  </a:cxn>
                  <a:cxn ang="0">
                    <a:pos x="24" y="8"/>
                  </a:cxn>
                  <a:cxn ang="0">
                    <a:pos x="6" y="32"/>
                  </a:cxn>
                  <a:cxn ang="0">
                    <a:pos x="0" y="26"/>
                  </a:cxn>
                </a:cxnLst>
                <a:rect l="0" t="0" r="r" b="b"/>
                <a:pathLst>
                  <a:path w="24" h="32">
                    <a:moveTo>
                      <a:pt x="0" y="26"/>
                    </a:moveTo>
                    <a:lnTo>
                      <a:pt x="17" y="0"/>
                    </a:lnTo>
                    <a:lnTo>
                      <a:pt x="24" y="8"/>
                    </a:lnTo>
                    <a:lnTo>
                      <a:pt x="6" y="32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288"/>
              <p:cNvSpPr>
                <a:spLocks/>
              </p:cNvSpPr>
              <p:nvPr/>
            </p:nvSpPr>
            <p:spPr bwMode="auto">
              <a:xfrm>
                <a:off x="1066" y="102"/>
                <a:ext cx="7" cy="6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8" y="0"/>
                  </a:cxn>
                  <a:cxn ang="0">
                    <a:pos x="25" y="9"/>
                  </a:cxn>
                  <a:cxn ang="0">
                    <a:pos x="5" y="30"/>
                  </a:cxn>
                  <a:cxn ang="0">
                    <a:pos x="0" y="24"/>
                  </a:cxn>
                </a:cxnLst>
                <a:rect l="0" t="0" r="r" b="b"/>
                <a:pathLst>
                  <a:path w="25" h="30">
                    <a:moveTo>
                      <a:pt x="0" y="24"/>
                    </a:moveTo>
                    <a:lnTo>
                      <a:pt x="18" y="0"/>
                    </a:lnTo>
                    <a:lnTo>
                      <a:pt x="25" y="9"/>
                    </a:lnTo>
                    <a:lnTo>
                      <a:pt x="5" y="3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289"/>
              <p:cNvSpPr>
                <a:spLocks/>
              </p:cNvSpPr>
              <p:nvPr/>
            </p:nvSpPr>
            <p:spPr bwMode="auto">
              <a:xfrm>
                <a:off x="1068" y="104"/>
                <a:ext cx="6" cy="6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20" y="0"/>
                  </a:cxn>
                  <a:cxn ang="0">
                    <a:pos x="27" y="10"/>
                  </a:cxn>
                  <a:cxn ang="0">
                    <a:pos x="5" y="29"/>
                  </a:cxn>
                  <a:cxn ang="0">
                    <a:pos x="0" y="21"/>
                  </a:cxn>
                </a:cxnLst>
                <a:rect l="0" t="0" r="r" b="b"/>
                <a:pathLst>
                  <a:path w="27" h="29">
                    <a:moveTo>
                      <a:pt x="0" y="21"/>
                    </a:moveTo>
                    <a:lnTo>
                      <a:pt x="20" y="0"/>
                    </a:lnTo>
                    <a:lnTo>
                      <a:pt x="27" y="10"/>
                    </a:lnTo>
                    <a:lnTo>
                      <a:pt x="5" y="2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290"/>
              <p:cNvSpPr>
                <a:spLocks/>
              </p:cNvSpPr>
              <p:nvPr/>
            </p:nvSpPr>
            <p:spPr bwMode="auto">
              <a:xfrm>
                <a:off x="1069" y="106"/>
                <a:ext cx="7" cy="5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22" y="0"/>
                  </a:cxn>
                  <a:cxn ang="0">
                    <a:pos x="27" y="11"/>
                  </a:cxn>
                  <a:cxn ang="0">
                    <a:pos x="4" y="27"/>
                  </a:cxn>
                  <a:cxn ang="0">
                    <a:pos x="0" y="19"/>
                  </a:cxn>
                </a:cxnLst>
                <a:rect l="0" t="0" r="r" b="b"/>
                <a:pathLst>
                  <a:path w="27" h="27">
                    <a:moveTo>
                      <a:pt x="0" y="19"/>
                    </a:moveTo>
                    <a:lnTo>
                      <a:pt x="22" y="0"/>
                    </a:lnTo>
                    <a:lnTo>
                      <a:pt x="27" y="11"/>
                    </a:lnTo>
                    <a:lnTo>
                      <a:pt x="4" y="27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291"/>
              <p:cNvSpPr>
                <a:spLocks/>
              </p:cNvSpPr>
              <p:nvPr/>
            </p:nvSpPr>
            <p:spPr bwMode="auto">
              <a:xfrm>
                <a:off x="1070" y="108"/>
                <a:ext cx="7" cy="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3" y="0"/>
                  </a:cxn>
                  <a:cxn ang="0">
                    <a:pos x="28" y="11"/>
                  </a:cxn>
                  <a:cxn ang="0">
                    <a:pos x="3" y="24"/>
                  </a:cxn>
                  <a:cxn ang="0">
                    <a:pos x="0" y="16"/>
                  </a:cxn>
                </a:cxnLst>
                <a:rect l="0" t="0" r="r" b="b"/>
                <a:pathLst>
                  <a:path w="28" h="24">
                    <a:moveTo>
                      <a:pt x="0" y="16"/>
                    </a:moveTo>
                    <a:lnTo>
                      <a:pt x="23" y="0"/>
                    </a:lnTo>
                    <a:lnTo>
                      <a:pt x="28" y="11"/>
                    </a:lnTo>
                    <a:lnTo>
                      <a:pt x="3" y="24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292"/>
              <p:cNvSpPr>
                <a:spLocks/>
              </p:cNvSpPr>
              <p:nvPr/>
            </p:nvSpPr>
            <p:spPr bwMode="auto">
              <a:xfrm>
                <a:off x="1071" y="110"/>
                <a:ext cx="7" cy="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5" y="0"/>
                  </a:cxn>
                  <a:cxn ang="0">
                    <a:pos x="28" y="11"/>
                  </a:cxn>
                  <a:cxn ang="0">
                    <a:pos x="3" y="21"/>
                  </a:cxn>
                  <a:cxn ang="0">
                    <a:pos x="0" y="13"/>
                  </a:cxn>
                </a:cxnLst>
                <a:rect l="0" t="0" r="r" b="b"/>
                <a:pathLst>
                  <a:path w="28" h="21">
                    <a:moveTo>
                      <a:pt x="0" y="13"/>
                    </a:moveTo>
                    <a:lnTo>
                      <a:pt x="25" y="0"/>
                    </a:lnTo>
                    <a:lnTo>
                      <a:pt x="28" y="11"/>
                    </a:lnTo>
                    <a:lnTo>
                      <a:pt x="3" y="21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293"/>
              <p:cNvSpPr>
                <a:spLocks/>
              </p:cNvSpPr>
              <p:nvPr/>
            </p:nvSpPr>
            <p:spPr bwMode="auto">
              <a:xfrm>
                <a:off x="1071" y="113"/>
                <a:ext cx="7" cy="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5" y="0"/>
                  </a:cxn>
                  <a:cxn ang="0">
                    <a:pos x="28" y="13"/>
                  </a:cxn>
                  <a:cxn ang="0">
                    <a:pos x="2" y="20"/>
                  </a:cxn>
                  <a:cxn ang="0">
                    <a:pos x="0" y="10"/>
                  </a:cxn>
                </a:cxnLst>
                <a:rect l="0" t="0" r="r" b="b"/>
                <a:pathLst>
                  <a:path w="28" h="20">
                    <a:moveTo>
                      <a:pt x="0" y="10"/>
                    </a:moveTo>
                    <a:lnTo>
                      <a:pt x="25" y="0"/>
                    </a:lnTo>
                    <a:lnTo>
                      <a:pt x="28" y="13"/>
                    </a:lnTo>
                    <a:lnTo>
                      <a:pt x="2" y="2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294"/>
              <p:cNvSpPr>
                <a:spLocks/>
              </p:cNvSpPr>
              <p:nvPr/>
            </p:nvSpPr>
            <p:spPr bwMode="auto">
              <a:xfrm>
                <a:off x="1072" y="115"/>
                <a:ext cx="7" cy="3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  <a:cxn ang="0">
                    <a:pos x="28" y="13"/>
                  </a:cxn>
                  <a:cxn ang="0">
                    <a:pos x="1" y="16"/>
                  </a:cxn>
                  <a:cxn ang="0">
                    <a:pos x="0" y="7"/>
                  </a:cxn>
                </a:cxnLst>
                <a:rect l="0" t="0" r="r" b="b"/>
                <a:pathLst>
                  <a:path w="28" h="16">
                    <a:moveTo>
                      <a:pt x="0" y="7"/>
                    </a:moveTo>
                    <a:lnTo>
                      <a:pt x="26" y="0"/>
                    </a:lnTo>
                    <a:lnTo>
                      <a:pt x="28" y="13"/>
                    </a:lnTo>
                    <a:lnTo>
                      <a:pt x="1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295"/>
              <p:cNvSpPr>
                <a:spLocks/>
              </p:cNvSpPr>
              <p:nvPr/>
            </p:nvSpPr>
            <p:spPr bwMode="auto">
              <a:xfrm>
                <a:off x="1072" y="118"/>
                <a:ext cx="7" cy="2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7" y="0"/>
                  </a:cxn>
                  <a:cxn ang="0">
                    <a:pos x="27" y="13"/>
                  </a:cxn>
                  <a:cxn ang="0">
                    <a:pos x="1" y="13"/>
                  </a:cxn>
                  <a:cxn ang="0">
                    <a:pos x="0" y="3"/>
                  </a:cxn>
                </a:cxnLst>
                <a:rect l="0" t="0" r="r" b="b"/>
                <a:pathLst>
                  <a:path w="27" h="13">
                    <a:moveTo>
                      <a:pt x="0" y="3"/>
                    </a:moveTo>
                    <a:lnTo>
                      <a:pt x="27" y="0"/>
                    </a:lnTo>
                    <a:lnTo>
                      <a:pt x="27" y="13"/>
                    </a:lnTo>
                    <a:lnTo>
                      <a:pt x="1" y="1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296"/>
              <p:cNvSpPr>
                <a:spLocks/>
              </p:cNvSpPr>
              <p:nvPr/>
            </p:nvSpPr>
            <p:spPr bwMode="auto">
              <a:xfrm>
                <a:off x="1072" y="120"/>
                <a:ext cx="7" cy="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7" y="0"/>
                  </a:cxn>
                  <a:cxn ang="0">
                    <a:pos x="27" y="13"/>
                  </a:cxn>
                  <a:cxn ang="0">
                    <a:pos x="0" y="10"/>
                  </a:cxn>
                  <a:cxn ang="0">
                    <a:pos x="1" y="0"/>
                  </a:cxn>
                </a:cxnLst>
                <a:rect l="0" t="0" r="r" b="b"/>
                <a:pathLst>
                  <a:path w="27" h="13">
                    <a:moveTo>
                      <a:pt x="1" y="0"/>
                    </a:moveTo>
                    <a:lnTo>
                      <a:pt x="27" y="0"/>
                    </a:lnTo>
                    <a:lnTo>
                      <a:pt x="27" y="13"/>
                    </a:lnTo>
                    <a:lnTo>
                      <a:pt x="0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297"/>
              <p:cNvSpPr>
                <a:spLocks/>
              </p:cNvSpPr>
              <p:nvPr/>
            </p:nvSpPr>
            <p:spPr bwMode="auto">
              <a:xfrm>
                <a:off x="1072" y="122"/>
                <a:ext cx="7" cy="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8" y="3"/>
                  </a:cxn>
                  <a:cxn ang="0">
                    <a:pos x="26" y="16"/>
                  </a:cxn>
                  <a:cxn ang="0">
                    <a:pos x="0" y="10"/>
                  </a:cxn>
                  <a:cxn ang="0">
                    <a:pos x="1" y="0"/>
                  </a:cxn>
                </a:cxnLst>
                <a:rect l="0" t="0" r="r" b="b"/>
                <a:pathLst>
                  <a:path w="28" h="16">
                    <a:moveTo>
                      <a:pt x="1" y="0"/>
                    </a:moveTo>
                    <a:lnTo>
                      <a:pt x="28" y="3"/>
                    </a:lnTo>
                    <a:lnTo>
                      <a:pt x="26" y="16"/>
                    </a:lnTo>
                    <a:lnTo>
                      <a:pt x="0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298"/>
              <p:cNvSpPr>
                <a:spLocks/>
              </p:cNvSpPr>
              <p:nvPr/>
            </p:nvSpPr>
            <p:spPr bwMode="auto">
              <a:xfrm>
                <a:off x="1071" y="124"/>
                <a:ext cx="7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8" y="6"/>
                  </a:cxn>
                  <a:cxn ang="0">
                    <a:pos x="25" y="18"/>
                  </a:cxn>
                  <a:cxn ang="0">
                    <a:pos x="0" y="8"/>
                  </a:cxn>
                  <a:cxn ang="0">
                    <a:pos x="2" y="0"/>
                  </a:cxn>
                </a:cxnLst>
                <a:rect l="0" t="0" r="r" b="b"/>
                <a:pathLst>
                  <a:path w="28" h="18">
                    <a:moveTo>
                      <a:pt x="2" y="0"/>
                    </a:moveTo>
                    <a:lnTo>
                      <a:pt x="28" y="6"/>
                    </a:lnTo>
                    <a:lnTo>
                      <a:pt x="25" y="18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299"/>
              <p:cNvSpPr>
                <a:spLocks/>
              </p:cNvSpPr>
              <p:nvPr/>
            </p:nvSpPr>
            <p:spPr bwMode="auto">
              <a:xfrm>
                <a:off x="1071" y="126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8" y="10"/>
                  </a:cxn>
                  <a:cxn ang="0">
                    <a:pos x="25" y="23"/>
                  </a:cxn>
                  <a:cxn ang="0">
                    <a:pos x="0" y="9"/>
                  </a:cxn>
                  <a:cxn ang="0">
                    <a:pos x="3" y="0"/>
                  </a:cxn>
                </a:cxnLst>
                <a:rect l="0" t="0" r="r" b="b"/>
                <a:pathLst>
                  <a:path w="28" h="23">
                    <a:moveTo>
                      <a:pt x="3" y="0"/>
                    </a:moveTo>
                    <a:lnTo>
                      <a:pt x="28" y="10"/>
                    </a:lnTo>
                    <a:lnTo>
                      <a:pt x="25" y="23"/>
                    </a:lnTo>
                    <a:lnTo>
                      <a:pt x="0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300"/>
              <p:cNvSpPr>
                <a:spLocks/>
              </p:cNvSpPr>
              <p:nvPr/>
            </p:nvSpPr>
            <p:spPr bwMode="auto">
              <a:xfrm>
                <a:off x="1070" y="128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8" y="14"/>
                  </a:cxn>
                  <a:cxn ang="0">
                    <a:pos x="23" y="25"/>
                  </a:cxn>
                  <a:cxn ang="0">
                    <a:pos x="0" y="9"/>
                  </a:cxn>
                  <a:cxn ang="0">
                    <a:pos x="3" y="0"/>
                  </a:cxn>
                </a:cxnLst>
                <a:rect l="0" t="0" r="r" b="b"/>
                <a:pathLst>
                  <a:path w="28" h="25">
                    <a:moveTo>
                      <a:pt x="3" y="0"/>
                    </a:moveTo>
                    <a:lnTo>
                      <a:pt x="28" y="14"/>
                    </a:lnTo>
                    <a:lnTo>
                      <a:pt x="23" y="25"/>
                    </a:lnTo>
                    <a:lnTo>
                      <a:pt x="0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301"/>
              <p:cNvSpPr>
                <a:spLocks/>
              </p:cNvSpPr>
              <p:nvPr/>
            </p:nvSpPr>
            <p:spPr bwMode="auto">
              <a:xfrm>
                <a:off x="1069" y="130"/>
                <a:ext cx="7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7" y="16"/>
                  </a:cxn>
                  <a:cxn ang="0">
                    <a:pos x="22" y="26"/>
                  </a:cxn>
                  <a:cxn ang="0">
                    <a:pos x="0" y="7"/>
                  </a:cxn>
                  <a:cxn ang="0">
                    <a:pos x="4" y="0"/>
                  </a:cxn>
                </a:cxnLst>
                <a:rect l="0" t="0" r="r" b="b"/>
                <a:pathLst>
                  <a:path w="27" h="26">
                    <a:moveTo>
                      <a:pt x="4" y="0"/>
                    </a:moveTo>
                    <a:lnTo>
                      <a:pt x="27" y="16"/>
                    </a:lnTo>
                    <a:lnTo>
                      <a:pt x="22" y="26"/>
                    </a:lnTo>
                    <a:lnTo>
                      <a:pt x="0" y="7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302"/>
              <p:cNvSpPr>
                <a:spLocks/>
              </p:cNvSpPr>
              <p:nvPr/>
            </p:nvSpPr>
            <p:spPr bwMode="auto">
              <a:xfrm>
                <a:off x="1068" y="131"/>
                <a:ext cx="6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27" y="19"/>
                  </a:cxn>
                  <a:cxn ang="0">
                    <a:pos x="20" y="29"/>
                  </a:cxn>
                  <a:cxn ang="0">
                    <a:pos x="0" y="8"/>
                  </a:cxn>
                  <a:cxn ang="0">
                    <a:pos x="5" y="0"/>
                  </a:cxn>
                </a:cxnLst>
                <a:rect l="0" t="0" r="r" b="b"/>
                <a:pathLst>
                  <a:path w="27" h="29">
                    <a:moveTo>
                      <a:pt x="5" y="0"/>
                    </a:moveTo>
                    <a:lnTo>
                      <a:pt x="27" y="19"/>
                    </a:lnTo>
                    <a:lnTo>
                      <a:pt x="20" y="29"/>
                    </a:lnTo>
                    <a:lnTo>
                      <a:pt x="0" y="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303"/>
              <p:cNvSpPr>
                <a:spLocks/>
              </p:cNvSpPr>
              <p:nvPr/>
            </p:nvSpPr>
            <p:spPr bwMode="auto">
              <a:xfrm>
                <a:off x="1066" y="133"/>
                <a:ext cx="7" cy="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25" y="21"/>
                  </a:cxn>
                  <a:cxn ang="0">
                    <a:pos x="18" y="29"/>
                  </a:cxn>
                  <a:cxn ang="0">
                    <a:pos x="0" y="6"/>
                  </a:cxn>
                  <a:cxn ang="0">
                    <a:pos x="5" y="0"/>
                  </a:cxn>
                </a:cxnLst>
                <a:rect l="0" t="0" r="r" b="b"/>
                <a:pathLst>
                  <a:path w="25" h="29">
                    <a:moveTo>
                      <a:pt x="5" y="0"/>
                    </a:moveTo>
                    <a:lnTo>
                      <a:pt x="25" y="21"/>
                    </a:lnTo>
                    <a:lnTo>
                      <a:pt x="18" y="29"/>
                    </a:lnTo>
                    <a:lnTo>
                      <a:pt x="0" y="6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304"/>
              <p:cNvSpPr>
                <a:spLocks/>
              </p:cNvSpPr>
              <p:nvPr/>
            </p:nvSpPr>
            <p:spPr bwMode="auto">
              <a:xfrm>
                <a:off x="1065" y="134"/>
                <a:ext cx="6" cy="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4" y="23"/>
                  </a:cxn>
                  <a:cxn ang="0">
                    <a:pos x="17" y="32"/>
                  </a:cxn>
                  <a:cxn ang="0">
                    <a:pos x="0" y="6"/>
                  </a:cxn>
                  <a:cxn ang="0">
                    <a:pos x="6" y="0"/>
                  </a:cxn>
                </a:cxnLst>
                <a:rect l="0" t="0" r="r" b="b"/>
                <a:pathLst>
                  <a:path w="24" h="32">
                    <a:moveTo>
                      <a:pt x="6" y="0"/>
                    </a:moveTo>
                    <a:lnTo>
                      <a:pt x="24" y="23"/>
                    </a:lnTo>
                    <a:lnTo>
                      <a:pt x="17" y="32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305"/>
              <p:cNvSpPr>
                <a:spLocks/>
              </p:cNvSpPr>
              <p:nvPr/>
            </p:nvSpPr>
            <p:spPr bwMode="auto">
              <a:xfrm>
                <a:off x="1063" y="135"/>
                <a:ext cx="6" cy="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3" y="26"/>
                  </a:cxn>
                  <a:cxn ang="0">
                    <a:pos x="14" y="33"/>
                  </a:cxn>
                  <a:cxn ang="0">
                    <a:pos x="0" y="6"/>
                  </a:cxn>
                  <a:cxn ang="0">
                    <a:pos x="6" y="0"/>
                  </a:cxn>
                </a:cxnLst>
                <a:rect l="0" t="0" r="r" b="b"/>
                <a:pathLst>
                  <a:path w="23" h="33">
                    <a:moveTo>
                      <a:pt x="6" y="0"/>
                    </a:moveTo>
                    <a:lnTo>
                      <a:pt x="23" y="26"/>
                    </a:lnTo>
                    <a:lnTo>
                      <a:pt x="14" y="33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306"/>
              <p:cNvSpPr>
                <a:spLocks/>
              </p:cNvSpPr>
              <p:nvPr/>
            </p:nvSpPr>
            <p:spPr bwMode="auto">
              <a:xfrm>
                <a:off x="1062" y="136"/>
                <a:ext cx="5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1" y="27"/>
                  </a:cxn>
                  <a:cxn ang="0">
                    <a:pos x="13" y="34"/>
                  </a:cxn>
                  <a:cxn ang="0">
                    <a:pos x="0" y="5"/>
                  </a:cxn>
                  <a:cxn ang="0">
                    <a:pos x="7" y="0"/>
                  </a:cxn>
                </a:cxnLst>
                <a:rect l="0" t="0" r="r" b="b"/>
                <a:pathLst>
                  <a:path w="21" h="34">
                    <a:moveTo>
                      <a:pt x="7" y="0"/>
                    </a:moveTo>
                    <a:lnTo>
                      <a:pt x="21" y="27"/>
                    </a:lnTo>
                    <a:lnTo>
                      <a:pt x="13" y="34"/>
                    </a:lnTo>
                    <a:lnTo>
                      <a:pt x="0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307"/>
              <p:cNvSpPr>
                <a:spLocks/>
              </p:cNvSpPr>
              <p:nvPr/>
            </p:nvSpPr>
            <p:spPr bwMode="auto">
              <a:xfrm>
                <a:off x="1060" y="137"/>
                <a:ext cx="5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0" y="29"/>
                  </a:cxn>
                  <a:cxn ang="0">
                    <a:pos x="10" y="35"/>
                  </a:cxn>
                  <a:cxn ang="0">
                    <a:pos x="0" y="4"/>
                  </a:cxn>
                  <a:cxn ang="0">
                    <a:pos x="7" y="0"/>
                  </a:cxn>
                </a:cxnLst>
                <a:rect l="0" t="0" r="r" b="b"/>
                <a:pathLst>
                  <a:path w="20" h="35">
                    <a:moveTo>
                      <a:pt x="7" y="0"/>
                    </a:moveTo>
                    <a:lnTo>
                      <a:pt x="20" y="29"/>
                    </a:lnTo>
                    <a:lnTo>
                      <a:pt x="10" y="35"/>
                    </a:lnTo>
                    <a:lnTo>
                      <a:pt x="0" y="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308"/>
              <p:cNvSpPr>
                <a:spLocks/>
              </p:cNvSpPr>
              <p:nvPr/>
            </p:nvSpPr>
            <p:spPr bwMode="auto">
              <a:xfrm>
                <a:off x="1058" y="138"/>
                <a:ext cx="4" cy="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7" y="31"/>
                  </a:cxn>
                  <a:cxn ang="0">
                    <a:pos x="7" y="34"/>
                  </a:cxn>
                  <a:cxn ang="0">
                    <a:pos x="0" y="3"/>
                  </a:cxn>
                  <a:cxn ang="0">
                    <a:pos x="7" y="0"/>
                  </a:cxn>
                </a:cxnLst>
                <a:rect l="0" t="0" r="r" b="b"/>
                <a:pathLst>
                  <a:path w="17" h="34">
                    <a:moveTo>
                      <a:pt x="7" y="0"/>
                    </a:moveTo>
                    <a:lnTo>
                      <a:pt x="17" y="31"/>
                    </a:lnTo>
                    <a:lnTo>
                      <a:pt x="7" y="34"/>
                    </a:lnTo>
                    <a:lnTo>
                      <a:pt x="0" y="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309"/>
              <p:cNvSpPr>
                <a:spLocks/>
              </p:cNvSpPr>
              <p:nvPr/>
            </p:nvSpPr>
            <p:spPr bwMode="auto">
              <a:xfrm>
                <a:off x="1056" y="139"/>
                <a:ext cx="4" cy="7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5" y="31"/>
                  </a:cxn>
                  <a:cxn ang="0">
                    <a:pos x="5" y="35"/>
                  </a:cxn>
                  <a:cxn ang="0">
                    <a:pos x="0" y="3"/>
                  </a:cxn>
                  <a:cxn ang="0">
                    <a:pos x="8" y="0"/>
                  </a:cxn>
                </a:cxnLst>
                <a:rect l="0" t="0" r="r" b="b"/>
                <a:pathLst>
                  <a:path w="15" h="35">
                    <a:moveTo>
                      <a:pt x="8" y="0"/>
                    </a:moveTo>
                    <a:lnTo>
                      <a:pt x="15" y="31"/>
                    </a:lnTo>
                    <a:lnTo>
                      <a:pt x="5" y="35"/>
                    </a:lnTo>
                    <a:lnTo>
                      <a:pt x="0" y="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310"/>
              <p:cNvSpPr>
                <a:spLocks/>
              </p:cNvSpPr>
              <p:nvPr/>
            </p:nvSpPr>
            <p:spPr bwMode="auto">
              <a:xfrm>
                <a:off x="1054" y="139"/>
                <a:ext cx="3" cy="7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3" y="32"/>
                  </a:cxn>
                  <a:cxn ang="0">
                    <a:pos x="2" y="33"/>
                  </a:cxn>
                  <a:cxn ang="0">
                    <a:pos x="0" y="1"/>
                  </a:cxn>
                  <a:cxn ang="0">
                    <a:pos x="8" y="0"/>
                  </a:cxn>
                </a:cxnLst>
                <a:rect l="0" t="0" r="r" b="b"/>
                <a:pathLst>
                  <a:path w="13" h="33">
                    <a:moveTo>
                      <a:pt x="8" y="0"/>
                    </a:moveTo>
                    <a:lnTo>
                      <a:pt x="13" y="32"/>
                    </a:lnTo>
                    <a:lnTo>
                      <a:pt x="2" y="33"/>
                    </a:lnTo>
                    <a:lnTo>
                      <a:pt x="0" y="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311"/>
              <p:cNvSpPr>
                <a:spLocks/>
              </p:cNvSpPr>
              <p:nvPr/>
            </p:nvSpPr>
            <p:spPr bwMode="auto">
              <a:xfrm>
                <a:off x="1052" y="139"/>
                <a:ext cx="3" cy="7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1" y="32"/>
                  </a:cxn>
                  <a:cxn ang="0">
                    <a:pos x="0" y="34"/>
                  </a:cxn>
                  <a:cxn ang="0">
                    <a:pos x="0" y="0"/>
                  </a:cxn>
                  <a:cxn ang="0">
                    <a:pos x="9" y="0"/>
                  </a:cxn>
                </a:cxnLst>
                <a:rect l="0" t="0" r="r" b="b"/>
                <a:pathLst>
                  <a:path w="11" h="34">
                    <a:moveTo>
                      <a:pt x="9" y="0"/>
                    </a:moveTo>
                    <a:lnTo>
                      <a:pt x="11" y="32"/>
                    </a:lnTo>
                    <a:lnTo>
                      <a:pt x="0" y="34"/>
                    </a:lnTo>
                    <a:lnTo>
                      <a:pt x="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312"/>
              <p:cNvSpPr>
                <a:spLocks/>
              </p:cNvSpPr>
              <p:nvPr/>
            </p:nvSpPr>
            <p:spPr bwMode="auto">
              <a:xfrm>
                <a:off x="1049" y="139"/>
                <a:ext cx="3" cy="7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34"/>
                  </a:cxn>
                  <a:cxn ang="0">
                    <a:pos x="0" y="32"/>
                  </a:cxn>
                  <a:cxn ang="0">
                    <a:pos x="3" y="0"/>
                  </a:cxn>
                  <a:cxn ang="0">
                    <a:pos x="11" y="0"/>
                  </a:cxn>
                </a:cxnLst>
                <a:rect l="0" t="0" r="r" b="b"/>
                <a:pathLst>
                  <a:path w="11" h="34">
                    <a:moveTo>
                      <a:pt x="11" y="0"/>
                    </a:moveTo>
                    <a:lnTo>
                      <a:pt x="11" y="34"/>
                    </a:lnTo>
                    <a:lnTo>
                      <a:pt x="0" y="32"/>
                    </a:lnTo>
                    <a:lnTo>
                      <a:pt x="3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313"/>
              <p:cNvSpPr>
                <a:spLocks/>
              </p:cNvSpPr>
              <p:nvPr/>
            </p:nvSpPr>
            <p:spPr bwMode="auto">
              <a:xfrm>
                <a:off x="1047" y="139"/>
                <a:ext cx="3" cy="7"/>
              </a:xfrm>
              <a:custGeom>
                <a:avLst/>
                <a:gdLst/>
                <a:ahLst/>
                <a:cxnLst>
                  <a:cxn ang="0">
                    <a:pos x="13" y="1"/>
                  </a:cxn>
                  <a:cxn ang="0">
                    <a:pos x="10" y="33"/>
                  </a:cxn>
                  <a:cxn ang="0">
                    <a:pos x="0" y="32"/>
                  </a:cxn>
                  <a:cxn ang="0">
                    <a:pos x="5" y="0"/>
                  </a:cxn>
                  <a:cxn ang="0">
                    <a:pos x="13" y="1"/>
                  </a:cxn>
                </a:cxnLst>
                <a:rect l="0" t="0" r="r" b="b"/>
                <a:pathLst>
                  <a:path w="13" h="33">
                    <a:moveTo>
                      <a:pt x="13" y="1"/>
                    </a:moveTo>
                    <a:lnTo>
                      <a:pt x="10" y="33"/>
                    </a:lnTo>
                    <a:lnTo>
                      <a:pt x="0" y="32"/>
                    </a:lnTo>
                    <a:lnTo>
                      <a:pt x="5" y="0"/>
                    </a:lnTo>
                    <a:lnTo>
                      <a:pt x="13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314"/>
              <p:cNvSpPr>
                <a:spLocks/>
              </p:cNvSpPr>
              <p:nvPr/>
            </p:nvSpPr>
            <p:spPr bwMode="auto">
              <a:xfrm>
                <a:off x="1044" y="139"/>
                <a:ext cx="4" cy="7"/>
              </a:xfrm>
              <a:custGeom>
                <a:avLst/>
                <a:gdLst/>
                <a:ahLst/>
                <a:cxnLst>
                  <a:cxn ang="0">
                    <a:pos x="15" y="3"/>
                  </a:cxn>
                  <a:cxn ang="0">
                    <a:pos x="10" y="35"/>
                  </a:cxn>
                  <a:cxn ang="0">
                    <a:pos x="0" y="31"/>
                  </a:cxn>
                  <a:cxn ang="0">
                    <a:pos x="7" y="0"/>
                  </a:cxn>
                  <a:cxn ang="0">
                    <a:pos x="15" y="3"/>
                  </a:cxn>
                </a:cxnLst>
                <a:rect l="0" t="0" r="r" b="b"/>
                <a:pathLst>
                  <a:path w="15" h="35">
                    <a:moveTo>
                      <a:pt x="15" y="3"/>
                    </a:moveTo>
                    <a:lnTo>
                      <a:pt x="10" y="35"/>
                    </a:lnTo>
                    <a:lnTo>
                      <a:pt x="0" y="31"/>
                    </a:lnTo>
                    <a:lnTo>
                      <a:pt x="7" y="0"/>
                    </a:lnTo>
                    <a:lnTo>
                      <a:pt x="15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315"/>
              <p:cNvSpPr>
                <a:spLocks/>
              </p:cNvSpPr>
              <p:nvPr/>
            </p:nvSpPr>
            <p:spPr bwMode="auto">
              <a:xfrm>
                <a:off x="1042" y="138"/>
                <a:ext cx="4" cy="7"/>
              </a:xfrm>
              <a:custGeom>
                <a:avLst/>
                <a:gdLst/>
                <a:ahLst/>
                <a:cxnLst>
                  <a:cxn ang="0">
                    <a:pos x="17" y="3"/>
                  </a:cxn>
                  <a:cxn ang="0">
                    <a:pos x="10" y="34"/>
                  </a:cxn>
                  <a:cxn ang="0">
                    <a:pos x="0" y="31"/>
                  </a:cxn>
                  <a:cxn ang="0">
                    <a:pos x="10" y="0"/>
                  </a:cxn>
                  <a:cxn ang="0">
                    <a:pos x="17" y="3"/>
                  </a:cxn>
                </a:cxnLst>
                <a:rect l="0" t="0" r="r" b="b"/>
                <a:pathLst>
                  <a:path w="17" h="34">
                    <a:moveTo>
                      <a:pt x="17" y="3"/>
                    </a:moveTo>
                    <a:lnTo>
                      <a:pt x="10" y="34"/>
                    </a:lnTo>
                    <a:lnTo>
                      <a:pt x="0" y="31"/>
                    </a:lnTo>
                    <a:lnTo>
                      <a:pt x="10" y="0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316"/>
              <p:cNvSpPr>
                <a:spLocks/>
              </p:cNvSpPr>
              <p:nvPr/>
            </p:nvSpPr>
            <p:spPr bwMode="auto">
              <a:xfrm>
                <a:off x="1039" y="137"/>
                <a:ext cx="5" cy="7"/>
              </a:xfrm>
              <a:custGeom>
                <a:avLst/>
                <a:gdLst/>
                <a:ahLst/>
                <a:cxnLst>
                  <a:cxn ang="0">
                    <a:pos x="20" y="4"/>
                  </a:cxn>
                  <a:cxn ang="0">
                    <a:pos x="10" y="35"/>
                  </a:cxn>
                  <a:cxn ang="0">
                    <a:pos x="0" y="29"/>
                  </a:cxn>
                  <a:cxn ang="0">
                    <a:pos x="12" y="0"/>
                  </a:cxn>
                  <a:cxn ang="0">
                    <a:pos x="20" y="4"/>
                  </a:cxn>
                </a:cxnLst>
                <a:rect l="0" t="0" r="r" b="b"/>
                <a:pathLst>
                  <a:path w="20" h="35">
                    <a:moveTo>
                      <a:pt x="20" y="4"/>
                    </a:moveTo>
                    <a:lnTo>
                      <a:pt x="10" y="35"/>
                    </a:lnTo>
                    <a:lnTo>
                      <a:pt x="0" y="29"/>
                    </a:lnTo>
                    <a:lnTo>
                      <a:pt x="12" y="0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317"/>
              <p:cNvSpPr>
                <a:spLocks/>
              </p:cNvSpPr>
              <p:nvPr/>
            </p:nvSpPr>
            <p:spPr bwMode="auto">
              <a:xfrm>
                <a:off x="1037" y="136"/>
                <a:ext cx="5" cy="7"/>
              </a:xfrm>
              <a:custGeom>
                <a:avLst/>
                <a:gdLst/>
                <a:ahLst/>
                <a:cxnLst>
                  <a:cxn ang="0">
                    <a:pos x="21" y="5"/>
                  </a:cxn>
                  <a:cxn ang="0">
                    <a:pos x="9" y="34"/>
                  </a:cxn>
                  <a:cxn ang="0">
                    <a:pos x="0" y="27"/>
                  </a:cxn>
                  <a:cxn ang="0">
                    <a:pos x="15" y="0"/>
                  </a:cxn>
                  <a:cxn ang="0">
                    <a:pos x="21" y="5"/>
                  </a:cxn>
                </a:cxnLst>
                <a:rect l="0" t="0" r="r" b="b"/>
                <a:pathLst>
                  <a:path w="21" h="34">
                    <a:moveTo>
                      <a:pt x="21" y="5"/>
                    </a:moveTo>
                    <a:lnTo>
                      <a:pt x="9" y="34"/>
                    </a:lnTo>
                    <a:lnTo>
                      <a:pt x="0" y="27"/>
                    </a:lnTo>
                    <a:lnTo>
                      <a:pt x="15" y="0"/>
                    </a:lnTo>
                    <a:lnTo>
                      <a:pt x="21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318"/>
              <p:cNvSpPr>
                <a:spLocks/>
              </p:cNvSpPr>
              <p:nvPr/>
            </p:nvSpPr>
            <p:spPr bwMode="auto">
              <a:xfrm>
                <a:off x="1035" y="135"/>
                <a:ext cx="6" cy="7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9" y="33"/>
                  </a:cxn>
                  <a:cxn ang="0">
                    <a:pos x="0" y="26"/>
                  </a:cxn>
                  <a:cxn ang="0">
                    <a:pos x="17" y="0"/>
                  </a:cxn>
                  <a:cxn ang="0">
                    <a:pos x="24" y="6"/>
                  </a:cxn>
                </a:cxnLst>
                <a:rect l="0" t="0" r="r" b="b"/>
                <a:pathLst>
                  <a:path w="24" h="33">
                    <a:moveTo>
                      <a:pt x="24" y="6"/>
                    </a:moveTo>
                    <a:lnTo>
                      <a:pt x="9" y="33"/>
                    </a:lnTo>
                    <a:lnTo>
                      <a:pt x="0" y="26"/>
                    </a:lnTo>
                    <a:lnTo>
                      <a:pt x="17" y="0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319"/>
              <p:cNvSpPr>
                <a:spLocks/>
              </p:cNvSpPr>
              <p:nvPr/>
            </p:nvSpPr>
            <p:spPr bwMode="auto">
              <a:xfrm>
                <a:off x="1033" y="134"/>
                <a:ext cx="6" cy="6"/>
              </a:xfrm>
              <a:custGeom>
                <a:avLst/>
                <a:gdLst/>
                <a:ahLst/>
                <a:cxnLst>
                  <a:cxn ang="0">
                    <a:pos x="25" y="6"/>
                  </a:cxn>
                  <a:cxn ang="0">
                    <a:pos x="8" y="32"/>
                  </a:cxn>
                  <a:cxn ang="0">
                    <a:pos x="0" y="23"/>
                  </a:cxn>
                  <a:cxn ang="0">
                    <a:pos x="20" y="0"/>
                  </a:cxn>
                  <a:cxn ang="0">
                    <a:pos x="25" y="6"/>
                  </a:cxn>
                </a:cxnLst>
                <a:rect l="0" t="0" r="r" b="b"/>
                <a:pathLst>
                  <a:path w="25" h="32">
                    <a:moveTo>
                      <a:pt x="25" y="6"/>
                    </a:moveTo>
                    <a:lnTo>
                      <a:pt x="8" y="32"/>
                    </a:lnTo>
                    <a:lnTo>
                      <a:pt x="0" y="23"/>
                    </a:lnTo>
                    <a:lnTo>
                      <a:pt x="20" y="0"/>
                    </a:lnTo>
                    <a:lnTo>
                      <a:pt x="25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320"/>
              <p:cNvSpPr>
                <a:spLocks/>
              </p:cNvSpPr>
              <p:nvPr/>
            </p:nvSpPr>
            <p:spPr bwMode="auto">
              <a:xfrm>
                <a:off x="1031" y="133"/>
                <a:ext cx="7" cy="5"/>
              </a:xfrm>
              <a:custGeom>
                <a:avLst/>
                <a:gdLst/>
                <a:ahLst/>
                <a:cxnLst>
                  <a:cxn ang="0">
                    <a:pos x="27" y="6"/>
                  </a:cxn>
                  <a:cxn ang="0">
                    <a:pos x="7" y="29"/>
                  </a:cxn>
                  <a:cxn ang="0">
                    <a:pos x="0" y="21"/>
                  </a:cxn>
                  <a:cxn ang="0">
                    <a:pos x="21" y="0"/>
                  </a:cxn>
                  <a:cxn ang="0">
                    <a:pos x="27" y="6"/>
                  </a:cxn>
                </a:cxnLst>
                <a:rect l="0" t="0" r="r" b="b"/>
                <a:pathLst>
                  <a:path w="27" h="29">
                    <a:moveTo>
                      <a:pt x="27" y="6"/>
                    </a:moveTo>
                    <a:lnTo>
                      <a:pt x="7" y="29"/>
                    </a:lnTo>
                    <a:lnTo>
                      <a:pt x="0" y="21"/>
                    </a:lnTo>
                    <a:lnTo>
                      <a:pt x="21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321"/>
              <p:cNvSpPr>
                <a:spLocks/>
              </p:cNvSpPr>
              <p:nvPr/>
            </p:nvSpPr>
            <p:spPr bwMode="auto">
              <a:xfrm>
                <a:off x="1030" y="131"/>
                <a:ext cx="6" cy="6"/>
              </a:xfrm>
              <a:custGeom>
                <a:avLst/>
                <a:gdLst/>
                <a:ahLst/>
                <a:cxnLst>
                  <a:cxn ang="0">
                    <a:pos x="27" y="8"/>
                  </a:cxn>
                  <a:cxn ang="0">
                    <a:pos x="6" y="29"/>
                  </a:cxn>
                  <a:cxn ang="0">
                    <a:pos x="0" y="19"/>
                  </a:cxn>
                  <a:cxn ang="0">
                    <a:pos x="23" y="0"/>
                  </a:cxn>
                  <a:cxn ang="0">
                    <a:pos x="27" y="8"/>
                  </a:cxn>
                </a:cxnLst>
                <a:rect l="0" t="0" r="r" b="b"/>
                <a:pathLst>
                  <a:path w="27" h="29">
                    <a:moveTo>
                      <a:pt x="27" y="8"/>
                    </a:moveTo>
                    <a:lnTo>
                      <a:pt x="6" y="29"/>
                    </a:lnTo>
                    <a:lnTo>
                      <a:pt x="0" y="19"/>
                    </a:lnTo>
                    <a:lnTo>
                      <a:pt x="23" y="0"/>
                    </a:lnTo>
                    <a:lnTo>
                      <a:pt x="27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322"/>
              <p:cNvSpPr>
                <a:spLocks/>
              </p:cNvSpPr>
              <p:nvPr/>
            </p:nvSpPr>
            <p:spPr bwMode="auto">
              <a:xfrm>
                <a:off x="1028" y="130"/>
                <a:ext cx="7" cy="5"/>
              </a:xfrm>
              <a:custGeom>
                <a:avLst/>
                <a:gdLst/>
                <a:ahLst/>
                <a:cxnLst>
                  <a:cxn ang="0">
                    <a:pos x="28" y="7"/>
                  </a:cxn>
                  <a:cxn ang="0">
                    <a:pos x="5" y="26"/>
                  </a:cxn>
                  <a:cxn ang="0">
                    <a:pos x="0" y="16"/>
                  </a:cxn>
                  <a:cxn ang="0">
                    <a:pos x="23" y="0"/>
                  </a:cxn>
                  <a:cxn ang="0">
                    <a:pos x="28" y="7"/>
                  </a:cxn>
                </a:cxnLst>
                <a:rect l="0" t="0" r="r" b="b"/>
                <a:pathLst>
                  <a:path w="28" h="26">
                    <a:moveTo>
                      <a:pt x="28" y="7"/>
                    </a:moveTo>
                    <a:lnTo>
                      <a:pt x="5" y="26"/>
                    </a:lnTo>
                    <a:lnTo>
                      <a:pt x="0" y="16"/>
                    </a:lnTo>
                    <a:lnTo>
                      <a:pt x="23" y="0"/>
                    </a:lnTo>
                    <a:lnTo>
                      <a:pt x="28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323"/>
              <p:cNvSpPr>
                <a:spLocks/>
              </p:cNvSpPr>
              <p:nvPr/>
            </p:nvSpPr>
            <p:spPr bwMode="auto">
              <a:xfrm>
                <a:off x="1027" y="128"/>
                <a:ext cx="7" cy="5"/>
              </a:xfrm>
              <a:custGeom>
                <a:avLst/>
                <a:gdLst/>
                <a:ahLst/>
                <a:cxnLst>
                  <a:cxn ang="0">
                    <a:pos x="28" y="9"/>
                  </a:cxn>
                  <a:cxn ang="0">
                    <a:pos x="5" y="25"/>
                  </a:cxn>
                  <a:cxn ang="0">
                    <a:pos x="0" y="14"/>
                  </a:cxn>
                  <a:cxn ang="0">
                    <a:pos x="24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25">
                    <a:moveTo>
                      <a:pt x="28" y="9"/>
                    </a:moveTo>
                    <a:lnTo>
                      <a:pt x="5" y="25"/>
                    </a:lnTo>
                    <a:lnTo>
                      <a:pt x="0" y="14"/>
                    </a:lnTo>
                    <a:lnTo>
                      <a:pt x="24" y="0"/>
                    </a:lnTo>
                    <a:lnTo>
                      <a:pt x="2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324"/>
              <p:cNvSpPr>
                <a:spLocks/>
              </p:cNvSpPr>
              <p:nvPr/>
            </p:nvSpPr>
            <p:spPr bwMode="auto">
              <a:xfrm>
                <a:off x="1026" y="126"/>
                <a:ext cx="7" cy="5"/>
              </a:xfrm>
              <a:custGeom>
                <a:avLst/>
                <a:gdLst/>
                <a:ahLst/>
                <a:cxnLst>
                  <a:cxn ang="0">
                    <a:pos x="28" y="9"/>
                  </a:cxn>
                  <a:cxn ang="0">
                    <a:pos x="4" y="23"/>
                  </a:cxn>
                  <a:cxn ang="0">
                    <a:pos x="0" y="10"/>
                  </a:cxn>
                  <a:cxn ang="0">
                    <a:pos x="26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23">
                    <a:moveTo>
                      <a:pt x="28" y="9"/>
                    </a:moveTo>
                    <a:lnTo>
                      <a:pt x="4" y="23"/>
                    </a:lnTo>
                    <a:lnTo>
                      <a:pt x="0" y="10"/>
                    </a:lnTo>
                    <a:lnTo>
                      <a:pt x="26" y="0"/>
                    </a:lnTo>
                    <a:lnTo>
                      <a:pt x="2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325"/>
              <p:cNvSpPr>
                <a:spLocks/>
              </p:cNvSpPr>
              <p:nvPr/>
            </p:nvSpPr>
            <p:spPr bwMode="auto">
              <a:xfrm>
                <a:off x="1026" y="124"/>
                <a:ext cx="7" cy="4"/>
              </a:xfrm>
              <a:custGeom>
                <a:avLst/>
                <a:gdLst/>
                <a:ahLst/>
                <a:cxnLst>
                  <a:cxn ang="0">
                    <a:pos x="28" y="8"/>
                  </a:cxn>
                  <a:cxn ang="0">
                    <a:pos x="2" y="18"/>
                  </a:cxn>
                  <a:cxn ang="0">
                    <a:pos x="0" y="6"/>
                  </a:cxn>
                  <a:cxn ang="0">
                    <a:pos x="26" y="0"/>
                  </a:cxn>
                  <a:cxn ang="0">
                    <a:pos x="28" y="8"/>
                  </a:cxn>
                </a:cxnLst>
                <a:rect l="0" t="0" r="r" b="b"/>
                <a:pathLst>
                  <a:path w="28" h="18">
                    <a:moveTo>
                      <a:pt x="28" y="8"/>
                    </a:moveTo>
                    <a:lnTo>
                      <a:pt x="2" y="18"/>
                    </a:lnTo>
                    <a:lnTo>
                      <a:pt x="0" y="6"/>
                    </a:lnTo>
                    <a:lnTo>
                      <a:pt x="26" y="0"/>
                    </a:lnTo>
                    <a:lnTo>
                      <a:pt x="28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326"/>
              <p:cNvSpPr>
                <a:spLocks/>
              </p:cNvSpPr>
              <p:nvPr/>
            </p:nvSpPr>
            <p:spPr bwMode="auto">
              <a:xfrm>
                <a:off x="1025" y="122"/>
                <a:ext cx="7" cy="4"/>
              </a:xfrm>
              <a:custGeom>
                <a:avLst/>
                <a:gdLst/>
                <a:ahLst/>
                <a:cxnLst>
                  <a:cxn ang="0">
                    <a:pos x="28" y="10"/>
                  </a:cxn>
                  <a:cxn ang="0">
                    <a:pos x="2" y="16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28" y="10"/>
                  </a:cxn>
                </a:cxnLst>
                <a:rect l="0" t="0" r="r" b="b"/>
                <a:pathLst>
                  <a:path w="28" h="16">
                    <a:moveTo>
                      <a:pt x="28" y="10"/>
                    </a:moveTo>
                    <a:lnTo>
                      <a:pt x="2" y="16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28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327"/>
              <p:cNvSpPr>
                <a:spLocks/>
              </p:cNvSpPr>
              <p:nvPr/>
            </p:nvSpPr>
            <p:spPr bwMode="auto">
              <a:xfrm>
                <a:off x="1025" y="120"/>
                <a:ext cx="7" cy="3"/>
              </a:xfrm>
              <a:custGeom>
                <a:avLst/>
                <a:gdLst/>
                <a:ahLst/>
                <a:cxnLst>
                  <a:cxn ang="0">
                    <a:pos x="26" y="10"/>
                  </a:cxn>
                  <a:cxn ang="0">
                    <a:pos x="0" y="13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26" y="10"/>
                  </a:cxn>
                </a:cxnLst>
                <a:rect l="0" t="0" r="r" b="b"/>
                <a:pathLst>
                  <a:path w="26" h="13">
                    <a:moveTo>
                      <a:pt x="26" y="10"/>
                    </a:moveTo>
                    <a:lnTo>
                      <a:pt x="0" y="13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328"/>
              <p:cNvSpPr>
                <a:spLocks/>
              </p:cNvSpPr>
              <p:nvPr/>
            </p:nvSpPr>
            <p:spPr bwMode="auto">
              <a:xfrm>
                <a:off x="1025" y="118"/>
                <a:ext cx="7" cy="2"/>
              </a:xfrm>
              <a:custGeom>
                <a:avLst/>
                <a:gdLst/>
                <a:ahLst/>
                <a:cxnLst>
                  <a:cxn ang="0">
                    <a:pos x="26" y="13"/>
                  </a:cxn>
                  <a:cxn ang="0">
                    <a:pos x="0" y="13"/>
                  </a:cxn>
                  <a:cxn ang="0">
                    <a:pos x="0" y="0"/>
                  </a:cxn>
                  <a:cxn ang="0">
                    <a:pos x="26" y="3"/>
                  </a:cxn>
                  <a:cxn ang="0">
                    <a:pos x="26" y="13"/>
                  </a:cxn>
                </a:cxnLst>
                <a:rect l="0" t="0" r="r" b="b"/>
                <a:pathLst>
                  <a:path w="26" h="13">
                    <a:moveTo>
                      <a:pt x="26" y="13"/>
                    </a:moveTo>
                    <a:lnTo>
                      <a:pt x="0" y="13"/>
                    </a:lnTo>
                    <a:lnTo>
                      <a:pt x="0" y="0"/>
                    </a:lnTo>
                    <a:lnTo>
                      <a:pt x="26" y="3"/>
                    </a:lnTo>
                    <a:lnTo>
                      <a:pt x="2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329"/>
              <p:cNvSpPr>
                <a:spLocks/>
              </p:cNvSpPr>
              <p:nvPr/>
            </p:nvSpPr>
            <p:spPr bwMode="auto">
              <a:xfrm>
                <a:off x="1025" y="115"/>
                <a:ext cx="7" cy="3"/>
              </a:xfrm>
              <a:custGeom>
                <a:avLst/>
                <a:gdLst/>
                <a:ahLst/>
                <a:cxnLst>
                  <a:cxn ang="0">
                    <a:pos x="26" y="16"/>
                  </a:cxn>
                  <a:cxn ang="0">
                    <a:pos x="0" y="13"/>
                  </a:cxn>
                  <a:cxn ang="0">
                    <a:pos x="2" y="0"/>
                  </a:cxn>
                  <a:cxn ang="0">
                    <a:pos x="28" y="7"/>
                  </a:cxn>
                  <a:cxn ang="0">
                    <a:pos x="26" y="16"/>
                  </a:cxn>
                </a:cxnLst>
                <a:rect l="0" t="0" r="r" b="b"/>
                <a:pathLst>
                  <a:path w="28" h="16">
                    <a:moveTo>
                      <a:pt x="26" y="16"/>
                    </a:moveTo>
                    <a:lnTo>
                      <a:pt x="0" y="13"/>
                    </a:lnTo>
                    <a:lnTo>
                      <a:pt x="2" y="0"/>
                    </a:lnTo>
                    <a:lnTo>
                      <a:pt x="28" y="7"/>
                    </a:lnTo>
                    <a:lnTo>
                      <a:pt x="26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330"/>
              <p:cNvSpPr>
                <a:spLocks/>
              </p:cNvSpPr>
              <p:nvPr/>
            </p:nvSpPr>
            <p:spPr bwMode="auto">
              <a:xfrm>
                <a:off x="1026" y="113"/>
                <a:ext cx="7" cy="4"/>
              </a:xfrm>
              <a:custGeom>
                <a:avLst/>
                <a:gdLst/>
                <a:ahLst/>
                <a:cxnLst>
                  <a:cxn ang="0">
                    <a:pos x="26" y="20"/>
                  </a:cxn>
                  <a:cxn ang="0">
                    <a:pos x="0" y="13"/>
                  </a:cxn>
                  <a:cxn ang="0">
                    <a:pos x="2" y="0"/>
                  </a:cxn>
                  <a:cxn ang="0">
                    <a:pos x="28" y="10"/>
                  </a:cxn>
                  <a:cxn ang="0">
                    <a:pos x="26" y="20"/>
                  </a:cxn>
                </a:cxnLst>
                <a:rect l="0" t="0" r="r" b="b"/>
                <a:pathLst>
                  <a:path w="28" h="20">
                    <a:moveTo>
                      <a:pt x="26" y="20"/>
                    </a:moveTo>
                    <a:lnTo>
                      <a:pt x="0" y="13"/>
                    </a:lnTo>
                    <a:lnTo>
                      <a:pt x="2" y="0"/>
                    </a:lnTo>
                    <a:lnTo>
                      <a:pt x="28" y="10"/>
                    </a:lnTo>
                    <a:lnTo>
                      <a:pt x="26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331"/>
              <p:cNvSpPr>
                <a:spLocks/>
              </p:cNvSpPr>
              <p:nvPr/>
            </p:nvSpPr>
            <p:spPr bwMode="auto">
              <a:xfrm>
                <a:off x="1026" y="110"/>
                <a:ext cx="7" cy="5"/>
              </a:xfrm>
              <a:custGeom>
                <a:avLst/>
                <a:gdLst/>
                <a:ahLst/>
                <a:cxnLst>
                  <a:cxn ang="0">
                    <a:pos x="26" y="21"/>
                  </a:cxn>
                  <a:cxn ang="0">
                    <a:pos x="0" y="11"/>
                  </a:cxn>
                  <a:cxn ang="0">
                    <a:pos x="4" y="0"/>
                  </a:cxn>
                  <a:cxn ang="0">
                    <a:pos x="28" y="13"/>
                  </a:cxn>
                  <a:cxn ang="0">
                    <a:pos x="26" y="21"/>
                  </a:cxn>
                </a:cxnLst>
                <a:rect l="0" t="0" r="r" b="b"/>
                <a:pathLst>
                  <a:path w="28" h="21">
                    <a:moveTo>
                      <a:pt x="26" y="21"/>
                    </a:moveTo>
                    <a:lnTo>
                      <a:pt x="0" y="11"/>
                    </a:lnTo>
                    <a:lnTo>
                      <a:pt x="4" y="0"/>
                    </a:lnTo>
                    <a:lnTo>
                      <a:pt x="28" y="13"/>
                    </a:lnTo>
                    <a:lnTo>
                      <a:pt x="26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332"/>
              <p:cNvSpPr>
                <a:spLocks/>
              </p:cNvSpPr>
              <p:nvPr/>
            </p:nvSpPr>
            <p:spPr bwMode="auto">
              <a:xfrm>
                <a:off x="1027" y="108"/>
                <a:ext cx="7" cy="5"/>
              </a:xfrm>
              <a:custGeom>
                <a:avLst/>
                <a:gdLst/>
                <a:ahLst/>
                <a:cxnLst>
                  <a:cxn ang="0">
                    <a:pos x="24" y="24"/>
                  </a:cxn>
                  <a:cxn ang="0">
                    <a:pos x="0" y="11"/>
                  </a:cxn>
                  <a:cxn ang="0">
                    <a:pos x="5" y="0"/>
                  </a:cxn>
                  <a:cxn ang="0">
                    <a:pos x="28" y="16"/>
                  </a:cxn>
                  <a:cxn ang="0">
                    <a:pos x="24" y="24"/>
                  </a:cxn>
                </a:cxnLst>
                <a:rect l="0" t="0" r="r" b="b"/>
                <a:pathLst>
                  <a:path w="28" h="24">
                    <a:moveTo>
                      <a:pt x="24" y="24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28" y="16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333"/>
              <p:cNvSpPr>
                <a:spLocks/>
              </p:cNvSpPr>
              <p:nvPr/>
            </p:nvSpPr>
            <p:spPr bwMode="auto">
              <a:xfrm>
                <a:off x="1028" y="106"/>
                <a:ext cx="7" cy="5"/>
              </a:xfrm>
              <a:custGeom>
                <a:avLst/>
                <a:gdLst/>
                <a:ahLst/>
                <a:cxnLst>
                  <a:cxn ang="0">
                    <a:pos x="23" y="27"/>
                  </a:cxn>
                  <a:cxn ang="0">
                    <a:pos x="0" y="11"/>
                  </a:cxn>
                  <a:cxn ang="0">
                    <a:pos x="5" y="0"/>
                  </a:cxn>
                  <a:cxn ang="0">
                    <a:pos x="28" y="19"/>
                  </a:cxn>
                  <a:cxn ang="0">
                    <a:pos x="23" y="27"/>
                  </a:cxn>
                </a:cxnLst>
                <a:rect l="0" t="0" r="r" b="b"/>
                <a:pathLst>
                  <a:path w="28" h="27">
                    <a:moveTo>
                      <a:pt x="23" y="27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28" y="19"/>
                    </a:lnTo>
                    <a:lnTo>
                      <a:pt x="23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334"/>
              <p:cNvSpPr>
                <a:spLocks/>
              </p:cNvSpPr>
              <p:nvPr/>
            </p:nvSpPr>
            <p:spPr bwMode="auto">
              <a:xfrm>
                <a:off x="1030" y="104"/>
                <a:ext cx="6" cy="6"/>
              </a:xfrm>
              <a:custGeom>
                <a:avLst/>
                <a:gdLst/>
                <a:ahLst/>
                <a:cxnLst>
                  <a:cxn ang="0">
                    <a:pos x="23" y="29"/>
                  </a:cxn>
                  <a:cxn ang="0">
                    <a:pos x="0" y="10"/>
                  </a:cxn>
                  <a:cxn ang="0">
                    <a:pos x="6" y="0"/>
                  </a:cxn>
                  <a:cxn ang="0">
                    <a:pos x="27" y="21"/>
                  </a:cxn>
                  <a:cxn ang="0">
                    <a:pos x="23" y="29"/>
                  </a:cxn>
                </a:cxnLst>
                <a:rect l="0" t="0" r="r" b="b"/>
                <a:pathLst>
                  <a:path w="27" h="29">
                    <a:moveTo>
                      <a:pt x="23" y="29"/>
                    </a:moveTo>
                    <a:lnTo>
                      <a:pt x="0" y="10"/>
                    </a:lnTo>
                    <a:lnTo>
                      <a:pt x="6" y="0"/>
                    </a:lnTo>
                    <a:lnTo>
                      <a:pt x="27" y="21"/>
                    </a:lnTo>
                    <a:lnTo>
                      <a:pt x="23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335"/>
              <p:cNvSpPr>
                <a:spLocks/>
              </p:cNvSpPr>
              <p:nvPr/>
            </p:nvSpPr>
            <p:spPr bwMode="auto">
              <a:xfrm>
                <a:off x="1031" y="102"/>
                <a:ext cx="7" cy="6"/>
              </a:xfrm>
              <a:custGeom>
                <a:avLst/>
                <a:gdLst/>
                <a:ahLst/>
                <a:cxnLst>
                  <a:cxn ang="0">
                    <a:pos x="21" y="30"/>
                  </a:cxn>
                  <a:cxn ang="0">
                    <a:pos x="0" y="9"/>
                  </a:cxn>
                  <a:cxn ang="0">
                    <a:pos x="7" y="0"/>
                  </a:cxn>
                  <a:cxn ang="0">
                    <a:pos x="27" y="24"/>
                  </a:cxn>
                  <a:cxn ang="0">
                    <a:pos x="21" y="30"/>
                  </a:cxn>
                </a:cxnLst>
                <a:rect l="0" t="0" r="r" b="b"/>
                <a:pathLst>
                  <a:path w="27" h="30">
                    <a:moveTo>
                      <a:pt x="21" y="30"/>
                    </a:moveTo>
                    <a:lnTo>
                      <a:pt x="0" y="9"/>
                    </a:lnTo>
                    <a:lnTo>
                      <a:pt x="7" y="0"/>
                    </a:lnTo>
                    <a:lnTo>
                      <a:pt x="27" y="24"/>
                    </a:lnTo>
                    <a:lnTo>
                      <a:pt x="21" y="3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336"/>
              <p:cNvSpPr>
                <a:spLocks/>
              </p:cNvSpPr>
              <p:nvPr/>
            </p:nvSpPr>
            <p:spPr bwMode="auto">
              <a:xfrm>
                <a:off x="1033" y="101"/>
                <a:ext cx="6" cy="6"/>
              </a:xfrm>
              <a:custGeom>
                <a:avLst/>
                <a:gdLst/>
                <a:ahLst/>
                <a:cxnLst>
                  <a:cxn ang="0">
                    <a:pos x="20" y="32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25" y="26"/>
                  </a:cxn>
                  <a:cxn ang="0">
                    <a:pos x="20" y="32"/>
                  </a:cxn>
                </a:cxnLst>
                <a:rect l="0" t="0" r="r" b="b"/>
                <a:pathLst>
                  <a:path w="25" h="32">
                    <a:moveTo>
                      <a:pt x="20" y="32"/>
                    </a:moveTo>
                    <a:lnTo>
                      <a:pt x="0" y="8"/>
                    </a:lnTo>
                    <a:lnTo>
                      <a:pt x="8" y="0"/>
                    </a:lnTo>
                    <a:lnTo>
                      <a:pt x="25" y="26"/>
                    </a:lnTo>
                    <a:lnTo>
                      <a:pt x="2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337"/>
              <p:cNvSpPr>
                <a:spLocks/>
              </p:cNvSpPr>
              <p:nvPr/>
            </p:nvSpPr>
            <p:spPr bwMode="auto">
              <a:xfrm>
                <a:off x="1035" y="99"/>
                <a:ext cx="6" cy="7"/>
              </a:xfrm>
              <a:custGeom>
                <a:avLst/>
                <a:gdLst/>
                <a:ahLst/>
                <a:cxnLst>
                  <a:cxn ang="0">
                    <a:pos x="17" y="34"/>
                  </a:cxn>
                  <a:cxn ang="0">
                    <a:pos x="0" y="8"/>
                  </a:cxn>
                  <a:cxn ang="0">
                    <a:pos x="9" y="0"/>
                  </a:cxn>
                  <a:cxn ang="0">
                    <a:pos x="24" y="28"/>
                  </a:cxn>
                  <a:cxn ang="0">
                    <a:pos x="17" y="34"/>
                  </a:cxn>
                </a:cxnLst>
                <a:rect l="0" t="0" r="r" b="b"/>
                <a:pathLst>
                  <a:path w="24" h="34">
                    <a:moveTo>
                      <a:pt x="17" y="34"/>
                    </a:moveTo>
                    <a:lnTo>
                      <a:pt x="0" y="8"/>
                    </a:lnTo>
                    <a:lnTo>
                      <a:pt x="9" y="0"/>
                    </a:lnTo>
                    <a:lnTo>
                      <a:pt x="24" y="28"/>
                    </a:lnTo>
                    <a:lnTo>
                      <a:pt x="17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338"/>
              <p:cNvSpPr>
                <a:spLocks/>
              </p:cNvSpPr>
              <p:nvPr/>
            </p:nvSpPr>
            <p:spPr bwMode="auto">
              <a:xfrm>
                <a:off x="1037" y="98"/>
                <a:ext cx="5" cy="7"/>
              </a:xfrm>
              <a:custGeom>
                <a:avLst/>
                <a:gdLst/>
                <a:ahLst/>
                <a:cxnLst>
                  <a:cxn ang="0">
                    <a:pos x="15" y="34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21" y="30"/>
                  </a:cxn>
                  <a:cxn ang="0">
                    <a:pos x="15" y="34"/>
                  </a:cxn>
                </a:cxnLst>
                <a:rect l="0" t="0" r="r" b="b"/>
                <a:pathLst>
                  <a:path w="21" h="34">
                    <a:moveTo>
                      <a:pt x="15" y="34"/>
                    </a:moveTo>
                    <a:lnTo>
                      <a:pt x="0" y="6"/>
                    </a:lnTo>
                    <a:lnTo>
                      <a:pt x="9" y="0"/>
                    </a:lnTo>
                    <a:lnTo>
                      <a:pt x="21" y="30"/>
                    </a:lnTo>
                    <a:lnTo>
                      <a:pt x="15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339"/>
              <p:cNvSpPr>
                <a:spLocks/>
              </p:cNvSpPr>
              <p:nvPr/>
            </p:nvSpPr>
            <p:spPr bwMode="auto">
              <a:xfrm>
                <a:off x="1039" y="97"/>
                <a:ext cx="5" cy="7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20" y="30"/>
                  </a:cxn>
                  <a:cxn ang="0">
                    <a:pos x="12" y="35"/>
                  </a:cxn>
                </a:cxnLst>
                <a:rect l="0" t="0" r="r" b="b"/>
                <a:pathLst>
                  <a:path w="20" h="35">
                    <a:moveTo>
                      <a:pt x="12" y="35"/>
                    </a:moveTo>
                    <a:lnTo>
                      <a:pt x="0" y="5"/>
                    </a:lnTo>
                    <a:lnTo>
                      <a:pt x="10" y="0"/>
                    </a:lnTo>
                    <a:lnTo>
                      <a:pt x="20" y="30"/>
                    </a:lnTo>
                    <a:lnTo>
                      <a:pt x="12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340"/>
              <p:cNvSpPr>
                <a:spLocks/>
              </p:cNvSpPr>
              <p:nvPr/>
            </p:nvSpPr>
            <p:spPr bwMode="auto">
              <a:xfrm>
                <a:off x="1042" y="96"/>
                <a:ext cx="4" cy="7"/>
              </a:xfrm>
              <a:custGeom>
                <a:avLst/>
                <a:gdLst/>
                <a:ahLst/>
                <a:cxnLst>
                  <a:cxn ang="0">
                    <a:pos x="10" y="3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7" y="32"/>
                  </a:cxn>
                  <a:cxn ang="0">
                    <a:pos x="10" y="35"/>
                  </a:cxn>
                </a:cxnLst>
                <a:rect l="0" t="0" r="r" b="b"/>
                <a:pathLst>
                  <a:path w="17" h="35">
                    <a:moveTo>
                      <a:pt x="10" y="35"/>
                    </a:moveTo>
                    <a:lnTo>
                      <a:pt x="0" y="5"/>
                    </a:lnTo>
                    <a:lnTo>
                      <a:pt x="10" y="0"/>
                    </a:lnTo>
                    <a:lnTo>
                      <a:pt x="17" y="32"/>
                    </a:lnTo>
                    <a:lnTo>
                      <a:pt x="1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341"/>
              <p:cNvSpPr>
                <a:spLocks/>
              </p:cNvSpPr>
              <p:nvPr/>
            </p:nvSpPr>
            <p:spPr bwMode="auto">
              <a:xfrm>
                <a:off x="1044" y="95"/>
                <a:ext cx="4" cy="7"/>
              </a:xfrm>
              <a:custGeom>
                <a:avLst/>
                <a:gdLst/>
                <a:ahLst/>
                <a:cxnLst>
                  <a:cxn ang="0">
                    <a:pos x="7" y="34"/>
                  </a:cxn>
                  <a:cxn ang="0">
                    <a:pos x="0" y="2"/>
                  </a:cxn>
                  <a:cxn ang="0">
                    <a:pos x="10" y="0"/>
                  </a:cxn>
                  <a:cxn ang="0">
                    <a:pos x="15" y="32"/>
                  </a:cxn>
                  <a:cxn ang="0">
                    <a:pos x="7" y="34"/>
                  </a:cxn>
                </a:cxnLst>
                <a:rect l="0" t="0" r="r" b="b"/>
                <a:pathLst>
                  <a:path w="15" h="34">
                    <a:moveTo>
                      <a:pt x="7" y="34"/>
                    </a:moveTo>
                    <a:lnTo>
                      <a:pt x="0" y="2"/>
                    </a:lnTo>
                    <a:lnTo>
                      <a:pt x="10" y="0"/>
                    </a:lnTo>
                    <a:lnTo>
                      <a:pt x="15" y="32"/>
                    </a:lnTo>
                    <a:lnTo>
                      <a:pt x="7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342"/>
              <p:cNvSpPr>
                <a:spLocks/>
              </p:cNvSpPr>
              <p:nvPr/>
            </p:nvSpPr>
            <p:spPr bwMode="auto">
              <a:xfrm>
                <a:off x="1047" y="95"/>
                <a:ext cx="3" cy="7"/>
              </a:xfrm>
              <a:custGeom>
                <a:avLst/>
                <a:gdLst/>
                <a:ahLst/>
                <a:cxnLst>
                  <a:cxn ang="0">
                    <a:pos x="5" y="35"/>
                  </a:cxn>
                  <a:cxn ang="0">
                    <a:pos x="0" y="3"/>
                  </a:cxn>
                  <a:cxn ang="0">
                    <a:pos x="10" y="0"/>
                  </a:cxn>
                  <a:cxn ang="0">
                    <a:pos x="13" y="34"/>
                  </a:cxn>
                  <a:cxn ang="0">
                    <a:pos x="5" y="35"/>
                  </a:cxn>
                </a:cxnLst>
                <a:rect l="0" t="0" r="r" b="b"/>
                <a:pathLst>
                  <a:path w="13" h="35">
                    <a:moveTo>
                      <a:pt x="5" y="35"/>
                    </a:moveTo>
                    <a:lnTo>
                      <a:pt x="0" y="3"/>
                    </a:lnTo>
                    <a:lnTo>
                      <a:pt x="10" y="0"/>
                    </a:lnTo>
                    <a:lnTo>
                      <a:pt x="13" y="34"/>
                    </a:lnTo>
                    <a:lnTo>
                      <a:pt x="5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343"/>
              <p:cNvSpPr>
                <a:spLocks/>
              </p:cNvSpPr>
              <p:nvPr/>
            </p:nvSpPr>
            <p:spPr bwMode="auto">
              <a:xfrm>
                <a:off x="1049" y="95"/>
                <a:ext cx="3" cy="7"/>
              </a:xfrm>
              <a:custGeom>
                <a:avLst/>
                <a:gdLst/>
                <a:ahLst/>
                <a:cxnLst>
                  <a:cxn ang="0">
                    <a:pos x="3" y="34"/>
                  </a:cxn>
                  <a:cxn ang="0">
                    <a:pos x="0" y="0"/>
                  </a:cxn>
                  <a:cxn ang="0">
                    <a:pos x="11" y="0"/>
                  </a:cxn>
                  <a:cxn ang="0">
                    <a:pos x="11" y="32"/>
                  </a:cxn>
                  <a:cxn ang="0">
                    <a:pos x="3" y="34"/>
                  </a:cxn>
                </a:cxnLst>
                <a:rect l="0" t="0" r="r" b="b"/>
                <a:pathLst>
                  <a:path w="11" h="34">
                    <a:moveTo>
                      <a:pt x="3" y="34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11" y="32"/>
                    </a:lnTo>
                    <a:lnTo>
                      <a:pt x="3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344"/>
              <p:cNvSpPr>
                <a:spLocks/>
              </p:cNvSpPr>
              <p:nvPr/>
            </p:nvSpPr>
            <p:spPr bwMode="auto">
              <a:xfrm>
                <a:off x="1052" y="95"/>
                <a:ext cx="3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0"/>
                  </a:cxn>
                  <a:cxn ang="0">
                    <a:pos x="11" y="0"/>
                  </a:cxn>
                  <a:cxn ang="0">
                    <a:pos x="9" y="34"/>
                  </a:cxn>
                  <a:cxn ang="0">
                    <a:pos x="0" y="32"/>
                  </a:cxn>
                </a:cxnLst>
                <a:rect l="0" t="0" r="r" b="b"/>
                <a:pathLst>
                  <a:path w="11" h="34">
                    <a:moveTo>
                      <a:pt x="0" y="32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9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345"/>
              <p:cNvSpPr>
                <a:spLocks/>
              </p:cNvSpPr>
              <p:nvPr/>
            </p:nvSpPr>
            <p:spPr bwMode="auto">
              <a:xfrm>
                <a:off x="1166" y="152"/>
                <a:ext cx="20" cy="17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47" y="2"/>
                  </a:cxn>
                  <a:cxn ang="0">
                    <a:pos x="54" y="4"/>
                  </a:cxn>
                  <a:cxn ang="0">
                    <a:pos x="61" y="8"/>
                  </a:cxn>
                  <a:cxn ang="0">
                    <a:pos x="66" y="13"/>
                  </a:cxn>
                  <a:cxn ang="0">
                    <a:pos x="71" y="19"/>
                  </a:cxn>
                  <a:cxn ang="0">
                    <a:pos x="75" y="26"/>
                  </a:cxn>
                  <a:cxn ang="0">
                    <a:pos x="77" y="34"/>
                  </a:cxn>
                  <a:cxn ang="0">
                    <a:pos x="78" y="42"/>
                  </a:cxn>
                  <a:cxn ang="0">
                    <a:pos x="77" y="51"/>
                  </a:cxn>
                  <a:cxn ang="0">
                    <a:pos x="75" y="60"/>
                  </a:cxn>
                  <a:cxn ang="0">
                    <a:pos x="71" y="67"/>
                  </a:cxn>
                  <a:cxn ang="0">
                    <a:pos x="66" y="73"/>
                  </a:cxn>
                  <a:cxn ang="0">
                    <a:pos x="61" y="78"/>
                  </a:cxn>
                  <a:cxn ang="0">
                    <a:pos x="54" y="82"/>
                  </a:cxn>
                  <a:cxn ang="0">
                    <a:pos x="47" y="85"/>
                  </a:cxn>
                  <a:cxn ang="0">
                    <a:pos x="39" y="86"/>
                  </a:cxn>
                  <a:cxn ang="0">
                    <a:pos x="31" y="85"/>
                  </a:cxn>
                  <a:cxn ang="0">
                    <a:pos x="24" y="82"/>
                  </a:cxn>
                  <a:cxn ang="0">
                    <a:pos x="17" y="78"/>
                  </a:cxn>
                  <a:cxn ang="0">
                    <a:pos x="12" y="73"/>
                  </a:cxn>
                  <a:cxn ang="0">
                    <a:pos x="7" y="67"/>
                  </a:cxn>
                  <a:cxn ang="0">
                    <a:pos x="3" y="60"/>
                  </a:cxn>
                  <a:cxn ang="0">
                    <a:pos x="1" y="51"/>
                  </a:cxn>
                  <a:cxn ang="0">
                    <a:pos x="0" y="42"/>
                  </a:cxn>
                  <a:cxn ang="0">
                    <a:pos x="1" y="34"/>
                  </a:cxn>
                  <a:cxn ang="0">
                    <a:pos x="3" y="26"/>
                  </a:cxn>
                  <a:cxn ang="0">
                    <a:pos x="7" y="19"/>
                  </a:cxn>
                  <a:cxn ang="0">
                    <a:pos x="12" y="13"/>
                  </a:cxn>
                  <a:cxn ang="0">
                    <a:pos x="17" y="8"/>
                  </a:cxn>
                  <a:cxn ang="0">
                    <a:pos x="24" y="4"/>
                  </a:cxn>
                  <a:cxn ang="0">
                    <a:pos x="31" y="2"/>
                  </a:cxn>
                  <a:cxn ang="0">
                    <a:pos x="39" y="0"/>
                  </a:cxn>
                </a:cxnLst>
                <a:rect l="0" t="0" r="r" b="b"/>
                <a:pathLst>
                  <a:path w="78" h="86">
                    <a:moveTo>
                      <a:pt x="39" y="0"/>
                    </a:moveTo>
                    <a:lnTo>
                      <a:pt x="47" y="2"/>
                    </a:lnTo>
                    <a:lnTo>
                      <a:pt x="54" y="4"/>
                    </a:lnTo>
                    <a:lnTo>
                      <a:pt x="61" y="8"/>
                    </a:lnTo>
                    <a:lnTo>
                      <a:pt x="66" y="13"/>
                    </a:lnTo>
                    <a:lnTo>
                      <a:pt x="71" y="19"/>
                    </a:lnTo>
                    <a:lnTo>
                      <a:pt x="75" y="26"/>
                    </a:lnTo>
                    <a:lnTo>
                      <a:pt x="77" y="34"/>
                    </a:lnTo>
                    <a:lnTo>
                      <a:pt x="78" y="42"/>
                    </a:lnTo>
                    <a:lnTo>
                      <a:pt x="77" y="51"/>
                    </a:lnTo>
                    <a:lnTo>
                      <a:pt x="75" y="60"/>
                    </a:lnTo>
                    <a:lnTo>
                      <a:pt x="71" y="67"/>
                    </a:lnTo>
                    <a:lnTo>
                      <a:pt x="66" y="73"/>
                    </a:lnTo>
                    <a:lnTo>
                      <a:pt x="61" y="78"/>
                    </a:lnTo>
                    <a:lnTo>
                      <a:pt x="54" y="82"/>
                    </a:lnTo>
                    <a:lnTo>
                      <a:pt x="47" y="85"/>
                    </a:lnTo>
                    <a:lnTo>
                      <a:pt x="39" y="86"/>
                    </a:lnTo>
                    <a:lnTo>
                      <a:pt x="31" y="85"/>
                    </a:lnTo>
                    <a:lnTo>
                      <a:pt x="24" y="82"/>
                    </a:lnTo>
                    <a:lnTo>
                      <a:pt x="17" y="78"/>
                    </a:lnTo>
                    <a:lnTo>
                      <a:pt x="12" y="73"/>
                    </a:lnTo>
                    <a:lnTo>
                      <a:pt x="7" y="67"/>
                    </a:lnTo>
                    <a:lnTo>
                      <a:pt x="3" y="60"/>
                    </a:lnTo>
                    <a:lnTo>
                      <a:pt x="1" y="51"/>
                    </a:lnTo>
                    <a:lnTo>
                      <a:pt x="0" y="42"/>
                    </a:lnTo>
                    <a:lnTo>
                      <a:pt x="1" y="34"/>
                    </a:lnTo>
                    <a:lnTo>
                      <a:pt x="3" y="26"/>
                    </a:lnTo>
                    <a:lnTo>
                      <a:pt x="7" y="19"/>
                    </a:lnTo>
                    <a:lnTo>
                      <a:pt x="12" y="13"/>
                    </a:lnTo>
                    <a:lnTo>
                      <a:pt x="17" y="8"/>
                    </a:lnTo>
                    <a:lnTo>
                      <a:pt x="24" y="4"/>
                    </a:lnTo>
                    <a:lnTo>
                      <a:pt x="31" y="2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346"/>
              <p:cNvSpPr>
                <a:spLocks/>
              </p:cNvSpPr>
              <p:nvPr/>
            </p:nvSpPr>
            <p:spPr bwMode="auto">
              <a:xfrm>
                <a:off x="1177" y="149"/>
                <a:ext cx="4" cy="7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5" y="0"/>
                  </a:cxn>
                  <a:cxn ang="0">
                    <a:pos x="15" y="3"/>
                  </a:cxn>
                  <a:cxn ang="0">
                    <a:pos x="5" y="34"/>
                  </a:cxn>
                  <a:cxn ang="0">
                    <a:pos x="0" y="33"/>
                  </a:cxn>
                </a:cxnLst>
                <a:rect l="0" t="0" r="r" b="b"/>
                <a:pathLst>
                  <a:path w="15" h="34">
                    <a:moveTo>
                      <a:pt x="0" y="33"/>
                    </a:moveTo>
                    <a:lnTo>
                      <a:pt x="5" y="0"/>
                    </a:lnTo>
                    <a:lnTo>
                      <a:pt x="15" y="3"/>
                    </a:lnTo>
                    <a:lnTo>
                      <a:pt x="5" y="34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347"/>
              <p:cNvSpPr>
                <a:spLocks/>
              </p:cNvSpPr>
              <p:nvPr/>
            </p:nvSpPr>
            <p:spPr bwMode="auto">
              <a:xfrm>
                <a:off x="1179" y="150"/>
                <a:ext cx="4" cy="6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0" y="0"/>
                  </a:cxn>
                  <a:cxn ang="0">
                    <a:pos x="18" y="6"/>
                  </a:cxn>
                  <a:cxn ang="0">
                    <a:pos x="5" y="33"/>
                  </a:cxn>
                  <a:cxn ang="0">
                    <a:pos x="0" y="31"/>
                  </a:cxn>
                </a:cxnLst>
                <a:rect l="0" t="0" r="r" b="b"/>
                <a:pathLst>
                  <a:path w="18" h="33">
                    <a:moveTo>
                      <a:pt x="0" y="31"/>
                    </a:moveTo>
                    <a:lnTo>
                      <a:pt x="10" y="0"/>
                    </a:lnTo>
                    <a:lnTo>
                      <a:pt x="18" y="6"/>
                    </a:lnTo>
                    <a:lnTo>
                      <a:pt x="5" y="3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Freeform 348"/>
              <p:cNvSpPr>
                <a:spLocks/>
              </p:cNvSpPr>
              <p:nvPr/>
            </p:nvSpPr>
            <p:spPr bwMode="auto">
              <a:xfrm>
                <a:off x="1180" y="151"/>
                <a:ext cx="5" cy="6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3" y="0"/>
                  </a:cxn>
                  <a:cxn ang="0">
                    <a:pos x="21" y="6"/>
                  </a:cxn>
                  <a:cxn ang="0">
                    <a:pos x="3" y="31"/>
                  </a:cxn>
                  <a:cxn ang="0">
                    <a:pos x="0" y="27"/>
                  </a:cxn>
                </a:cxnLst>
                <a:rect l="0" t="0" r="r" b="b"/>
                <a:pathLst>
                  <a:path w="21" h="31">
                    <a:moveTo>
                      <a:pt x="0" y="27"/>
                    </a:moveTo>
                    <a:lnTo>
                      <a:pt x="13" y="0"/>
                    </a:lnTo>
                    <a:lnTo>
                      <a:pt x="21" y="6"/>
                    </a:lnTo>
                    <a:lnTo>
                      <a:pt x="3" y="3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349"/>
              <p:cNvSpPr>
                <a:spLocks/>
              </p:cNvSpPr>
              <p:nvPr/>
            </p:nvSpPr>
            <p:spPr bwMode="auto">
              <a:xfrm>
                <a:off x="1181" y="152"/>
                <a:ext cx="6" cy="6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18" y="0"/>
                  </a:cxn>
                  <a:cxn ang="0">
                    <a:pos x="25" y="9"/>
                  </a:cxn>
                  <a:cxn ang="0">
                    <a:pos x="3" y="29"/>
                  </a:cxn>
                  <a:cxn ang="0">
                    <a:pos x="0" y="25"/>
                  </a:cxn>
                </a:cxnLst>
                <a:rect l="0" t="0" r="r" b="b"/>
                <a:pathLst>
                  <a:path w="25" h="29">
                    <a:moveTo>
                      <a:pt x="0" y="25"/>
                    </a:moveTo>
                    <a:lnTo>
                      <a:pt x="18" y="0"/>
                    </a:lnTo>
                    <a:lnTo>
                      <a:pt x="25" y="9"/>
                    </a:lnTo>
                    <a:lnTo>
                      <a:pt x="3" y="2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350"/>
              <p:cNvSpPr>
                <a:spLocks/>
              </p:cNvSpPr>
              <p:nvPr/>
            </p:nvSpPr>
            <p:spPr bwMode="auto">
              <a:xfrm>
                <a:off x="1181" y="154"/>
                <a:ext cx="7" cy="5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2" y="0"/>
                  </a:cxn>
                  <a:cxn ang="0">
                    <a:pos x="27" y="10"/>
                  </a:cxn>
                  <a:cxn ang="0">
                    <a:pos x="3" y="25"/>
                  </a:cxn>
                  <a:cxn ang="0">
                    <a:pos x="0" y="20"/>
                  </a:cxn>
                </a:cxnLst>
                <a:rect l="0" t="0" r="r" b="b"/>
                <a:pathLst>
                  <a:path w="27" h="25">
                    <a:moveTo>
                      <a:pt x="0" y="20"/>
                    </a:moveTo>
                    <a:lnTo>
                      <a:pt x="22" y="0"/>
                    </a:lnTo>
                    <a:lnTo>
                      <a:pt x="27" y="10"/>
                    </a:lnTo>
                    <a:lnTo>
                      <a:pt x="3" y="25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Freeform 351"/>
              <p:cNvSpPr>
                <a:spLocks/>
              </p:cNvSpPr>
              <p:nvPr/>
            </p:nvSpPr>
            <p:spPr bwMode="auto">
              <a:xfrm>
                <a:off x="1182" y="156"/>
                <a:ext cx="7" cy="3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4" y="0"/>
                  </a:cxn>
                  <a:cxn ang="0">
                    <a:pos x="27" y="12"/>
                  </a:cxn>
                  <a:cxn ang="0">
                    <a:pos x="1" y="18"/>
                  </a:cxn>
                  <a:cxn ang="0">
                    <a:pos x="0" y="15"/>
                  </a:cxn>
                </a:cxnLst>
                <a:rect l="0" t="0" r="r" b="b"/>
                <a:pathLst>
                  <a:path w="27" h="18">
                    <a:moveTo>
                      <a:pt x="0" y="15"/>
                    </a:moveTo>
                    <a:lnTo>
                      <a:pt x="24" y="0"/>
                    </a:lnTo>
                    <a:lnTo>
                      <a:pt x="27" y="12"/>
                    </a:lnTo>
                    <a:lnTo>
                      <a:pt x="1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Freeform 352"/>
              <p:cNvSpPr>
                <a:spLocks/>
              </p:cNvSpPr>
              <p:nvPr/>
            </p:nvSpPr>
            <p:spPr bwMode="auto">
              <a:xfrm>
                <a:off x="1182" y="158"/>
                <a:ext cx="7" cy="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6" y="0"/>
                  </a:cxn>
                  <a:cxn ang="0">
                    <a:pos x="27" y="11"/>
                  </a:cxn>
                  <a:cxn ang="0">
                    <a:pos x="0" y="11"/>
                  </a:cxn>
                  <a:cxn ang="0">
                    <a:pos x="0" y="6"/>
                  </a:cxn>
                </a:cxnLst>
                <a:rect l="0" t="0" r="r" b="b"/>
                <a:pathLst>
                  <a:path w="27" h="11">
                    <a:moveTo>
                      <a:pt x="0" y="6"/>
                    </a:moveTo>
                    <a:lnTo>
                      <a:pt x="26" y="0"/>
                    </a:lnTo>
                    <a:lnTo>
                      <a:pt x="27" y="11"/>
                    </a:lnTo>
                    <a:lnTo>
                      <a:pt x="0" y="1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Freeform 353"/>
              <p:cNvSpPr>
                <a:spLocks/>
              </p:cNvSpPr>
              <p:nvPr/>
            </p:nvSpPr>
            <p:spPr bwMode="auto">
              <a:xfrm>
                <a:off x="1182" y="160"/>
                <a:ext cx="7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6" y="13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27" h="13">
                    <a:moveTo>
                      <a:pt x="0" y="0"/>
                    </a:moveTo>
                    <a:lnTo>
                      <a:pt x="27" y="0"/>
                    </a:lnTo>
                    <a:lnTo>
                      <a:pt x="26" y="13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354"/>
              <p:cNvSpPr>
                <a:spLocks/>
              </p:cNvSpPr>
              <p:nvPr/>
            </p:nvSpPr>
            <p:spPr bwMode="auto">
              <a:xfrm>
                <a:off x="1182" y="161"/>
                <a:ext cx="7" cy="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7" y="8"/>
                  </a:cxn>
                  <a:cxn ang="0">
                    <a:pos x="24" y="19"/>
                  </a:cxn>
                  <a:cxn ang="0">
                    <a:pos x="0" y="5"/>
                  </a:cxn>
                  <a:cxn ang="0">
                    <a:pos x="1" y="0"/>
                  </a:cxn>
                </a:cxnLst>
                <a:rect l="0" t="0" r="r" b="b"/>
                <a:pathLst>
                  <a:path w="27" h="19">
                    <a:moveTo>
                      <a:pt x="1" y="0"/>
                    </a:moveTo>
                    <a:lnTo>
                      <a:pt x="27" y="8"/>
                    </a:lnTo>
                    <a:lnTo>
                      <a:pt x="24" y="19"/>
                    </a:lnTo>
                    <a:lnTo>
                      <a:pt x="0" y="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355"/>
              <p:cNvSpPr>
                <a:spLocks/>
              </p:cNvSpPr>
              <p:nvPr/>
            </p:nvSpPr>
            <p:spPr bwMode="auto">
              <a:xfrm>
                <a:off x="1181" y="162"/>
                <a:ext cx="7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7" y="14"/>
                  </a:cxn>
                  <a:cxn ang="0">
                    <a:pos x="22" y="25"/>
                  </a:cxn>
                  <a:cxn ang="0">
                    <a:pos x="0" y="5"/>
                  </a:cxn>
                  <a:cxn ang="0">
                    <a:pos x="3" y="0"/>
                  </a:cxn>
                </a:cxnLst>
                <a:rect l="0" t="0" r="r" b="b"/>
                <a:pathLst>
                  <a:path w="27" h="25">
                    <a:moveTo>
                      <a:pt x="3" y="0"/>
                    </a:moveTo>
                    <a:lnTo>
                      <a:pt x="27" y="14"/>
                    </a:lnTo>
                    <a:lnTo>
                      <a:pt x="22" y="25"/>
                    </a:lnTo>
                    <a:lnTo>
                      <a:pt x="0" y="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356"/>
              <p:cNvSpPr>
                <a:spLocks/>
              </p:cNvSpPr>
              <p:nvPr/>
            </p:nvSpPr>
            <p:spPr bwMode="auto">
              <a:xfrm>
                <a:off x="1181" y="163"/>
                <a:ext cx="6" cy="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5" y="20"/>
                  </a:cxn>
                  <a:cxn ang="0">
                    <a:pos x="18" y="29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25" h="29">
                    <a:moveTo>
                      <a:pt x="3" y="0"/>
                    </a:moveTo>
                    <a:lnTo>
                      <a:pt x="25" y="20"/>
                    </a:lnTo>
                    <a:lnTo>
                      <a:pt x="18" y="29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357"/>
              <p:cNvSpPr>
                <a:spLocks/>
              </p:cNvSpPr>
              <p:nvPr/>
            </p:nvSpPr>
            <p:spPr bwMode="auto">
              <a:xfrm>
                <a:off x="1180" y="164"/>
                <a:ext cx="5" cy="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1" y="25"/>
                  </a:cxn>
                  <a:cxn ang="0">
                    <a:pos x="13" y="31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21" h="31">
                    <a:moveTo>
                      <a:pt x="3" y="0"/>
                    </a:moveTo>
                    <a:lnTo>
                      <a:pt x="21" y="25"/>
                    </a:lnTo>
                    <a:lnTo>
                      <a:pt x="13" y="31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358"/>
              <p:cNvSpPr>
                <a:spLocks/>
              </p:cNvSpPr>
              <p:nvPr/>
            </p:nvSpPr>
            <p:spPr bwMode="auto">
              <a:xfrm>
                <a:off x="1179" y="165"/>
                <a:ext cx="4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8" y="27"/>
                  </a:cxn>
                  <a:cxn ang="0">
                    <a:pos x="10" y="32"/>
                  </a:cxn>
                  <a:cxn ang="0">
                    <a:pos x="0" y="2"/>
                  </a:cxn>
                  <a:cxn ang="0">
                    <a:pos x="5" y="0"/>
                  </a:cxn>
                </a:cxnLst>
                <a:rect l="0" t="0" r="r" b="b"/>
                <a:pathLst>
                  <a:path w="18" h="32">
                    <a:moveTo>
                      <a:pt x="5" y="0"/>
                    </a:moveTo>
                    <a:lnTo>
                      <a:pt x="18" y="27"/>
                    </a:lnTo>
                    <a:lnTo>
                      <a:pt x="10" y="32"/>
                    </a:lnTo>
                    <a:lnTo>
                      <a:pt x="0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359"/>
              <p:cNvSpPr>
                <a:spLocks/>
              </p:cNvSpPr>
              <p:nvPr/>
            </p:nvSpPr>
            <p:spPr bwMode="auto">
              <a:xfrm>
                <a:off x="1177" y="165"/>
                <a:ext cx="4" cy="7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5" y="30"/>
                  </a:cxn>
                  <a:cxn ang="0">
                    <a:pos x="5" y="34"/>
                  </a:cxn>
                  <a:cxn ang="0">
                    <a:pos x="0" y="1"/>
                  </a:cxn>
                  <a:cxn ang="0">
                    <a:pos x="5" y="0"/>
                  </a:cxn>
                </a:cxnLst>
                <a:rect l="0" t="0" r="r" b="b"/>
                <a:pathLst>
                  <a:path w="15" h="34">
                    <a:moveTo>
                      <a:pt x="5" y="0"/>
                    </a:moveTo>
                    <a:lnTo>
                      <a:pt x="15" y="30"/>
                    </a:lnTo>
                    <a:lnTo>
                      <a:pt x="5" y="34"/>
                    </a:lnTo>
                    <a:lnTo>
                      <a:pt x="0" y="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360"/>
              <p:cNvSpPr>
                <a:spLocks/>
              </p:cNvSpPr>
              <p:nvPr/>
            </p:nvSpPr>
            <p:spPr bwMode="auto">
              <a:xfrm>
                <a:off x="1176" y="166"/>
                <a:ext cx="3" cy="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33"/>
                  </a:cxn>
                  <a:cxn ang="0">
                    <a:pos x="0" y="34"/>
                  </a:cxn>
                  <a:cxn ang="0">
                    <a:pos x="0" y="2"/>
                  </a:cxn>
                  <a:cxn ang="0">
                    <a:pos x="5" y="0"/>
                  </a:cxn>
                </a:cxnLst>
                <a:rect l="0" t="0" r="r" b="b"/>
                <a:pathLst>
                  <a:path w="10" h="34">
                    <a:moveTo>
                      <a:pt x="5" y="0"/>
                    </a:moveTo>
                    <a:lnTo>
                      <a:pt x="10" y="33"/>
                    </a:lnTo>
                    <a:lnTo>
                      <a:pt x="0" y="34"/>
                    </a:lnTo>
                    <a:lnTo>
                      <a:pt x="0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361"/>
              <p:cNvSpPr>
                <a:spLocks/>
              </p:cNvSpPr>
              <p:nvPr/>
            </p:nvSpPr>
            <p:spPr bwMode="auto">
              <a:xfrm>
                <a:off x="1174" y="166"/>
                <a:ext cx="2" cy="6"/>
              </a:xfrm>
              <a:custGeom>
                <a:avLst/>
                <a:gdLst/>
                <a:ahLst/>
                <a:cxnLst>
                  <a:cxn ang="0">
                    <a:pos x="10" y="2"/>
                  </a:cxn>
                  <a:cxn ang="0">
                    <a:pos x="10" y="34"/>
                  </a:cxn>
                  <a:cxn ang="0">
                    <a:pos x="0" y="33"/>
                  </a:cxn>
                  <a:cxn ang="0">
                    <a:pos x="4" y="0"/>
                  </a:cxn>
                  <a:cxn ang="0">
                    <a:pos x="10" y="2"/>
                  </a:cxn>
                </a:cxnLst>
                <a:rect l="0" t="0" r="r" b="b"/>
                <a:pathLst>
                  <a:path w="10" h="34">
                    <a:moveTo>
                      <a:pt x="10" y="2"/>
                    </a:moveTo>
                    <a:lnTo>
                      <a:pt x="10" y="34"/>
                    </a:lnTo>
                    <a:lnTo>
                      <a:pt x="0" y="33"/>
                    </a:lnTo>
                    <a:lnTo>
                      <a:pt x="4" y="0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362"/>
              <p:cNvSpPr>
                <a:spLocks/>
              </p:cNvSpPr>
              <p:nvPr/>
            </p:nvSpPr>
            <p:spPr bwMode="auto">
              <a:xfrm>
                <a:off x="1171" y="165"/>
                <a:ext cx="4" cy="7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0" y="34"/>
                  </a:cxn>
                  <a:cxn ang="0">
                    <a:pos x="0" y="30"/>
                  </a:cxn>
                  <a:cxn ang="0">
                    <a:pos x="10" y="0"/>
                  </a:cxn>
                  <a:cxn ang="0">
                    <a:pos x="14" y="1"/>
                  </a:cxn>
                </a:cxnLst>
                <a:rect l="0" t="0" r="r" b="b"/>
                <a:pathLst>
                  <a:path w="14" h="34">
                    <a:moveTo>
                      <a:pt x="14" y="1"/>
                    </a:moveTo>
                    <a:lnTo>
                      <a:pt x="10" y="34"/>
                    </a:lnTo>
                    <a:lnTo>
                      <a:pt x="0" y="30"/>
                    </a:lnTo>
                    <a:lnTo>
                      <a:pt x="10" y="0"/>
                    </a:lnTo>
                    <a:lnTo>
                      <a:pt x="1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363"/>
              <p:cNvSpPr>
                <a:spLocks/>
              </p:cNvSpPr>
              <p:nvPr/>
            </p:nvSpPr>
            <p:spPr bwMode="auto">
              <a:xfrm>
                <a:off x="1169" y="165"/>
                <a:ext cx="5" cy="6"/>
              </a:xfrm>
              <a:custGeom>
                <a:avLst/>
                <a:gdLst/>
                <a:ahLst/>
                <a:cxnLst>
                  <a:cxn ang="0">
                    <a:pos x="19" y="2"/>
                  </a:cxn>
                  <a:cxn ang="0">
                    <a:pos x="9" y="32"/>
                  </a:cxn>
                  <a:cxn ang="0">
                    <a:pos x="0" y="27"/>
                  </a:cxn>
                  <a:cxn ang="0">
                    <a:pos x="14" y="0"/>
                  </a:cxn>
                  <a:cxn ang="0">
                    <a:pos x="19" y="2"/>
                  </a:cxn>
                </a:cxnLst>
                <a:rect l="0" t="0" r="r" b="b"/>
                <a:pathLst>
                  <a:path w="19" h="32">
                    <a:moveTo>
                      <a:pt x="19" y="2"/>
                    </a:moveTo>
                    <a:lnTo>
                      <a:pt x="9" y="32"/>
                    </a:lnTo>
                    <a:lnTo>
                      <a:pt x="0" y="27"/>
                    </a:lnTo>
                    <a:lnTo>
                      <a:pt x="14" y="0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364"/>
              <p:cNvSpPr>
                <a:spLocks/>
              </p:cNvSpPr>
              <p:nvPr/>
            </p:nvSpPr>
            <p:spPr bwMode="auto">
              <a:xfrm>
                <a:off x="1167" y="164"/>
                <a:ext cx="5" cy="6"/>
              </a:xfrm>
              <a:custGeom>
                <a:avLst/>
                <a:gdLst/>
                <a:ahLst/>
                <a:cxnLst>
                  <a:cxn ang="0">
                    <a:pos x="21" y="4"/>
                  </a:cxn>
                  <a:cxn ang="0">
                    <a:pos x="7" y="31"/>
                  </a:cxn>
                  <a:cxn ang="0">
                    <a:pos x="0" y="25"/>
                  </a:cxn>
                  <a:cxn ang="0">
                    <a:pos x="17" y="0"/>
                  </a:cxn>
                  <a:cxn ang="0">
                    <a:pos x="21" y="4"/>
                  </a:cxn>
                </a:cxnLst>
                <a:rect l="0" t="0" r="r" b="b"/>
                <a:pathLst>
                  <a:path w="21" h="31">
                    <a:moveTo>
                      <a:pt x="21" y="4"/>
                    </a:moveTo>
                    <a:lnTo>
                      <a:pt x="7" y="31"/>
                    </a:lnTo>
                    <a:lnTo>
                      <a:pt x="0" y="25"/>
                    </a:lnTo>
                    <a:lnTo>
                      <a:pt x="17" y="0"/>
                    </a:lnTo>
                    <a:lnTo>
                      <a:pt x="21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365"/>
              <p:cNvSpPr>
                <a:spLocks/>
              </p:cNvSpPr>
              <p:nvPr/>
            </p:nvSpPr>
            <p:spPr bwMode="auto">
              <a:xfrm>
                <a:off x="1165" y="163"/>
                <a:ext cx="6" cy="6"/>
              </a:xfrm>
              <a:custGeom>
                <a:avLst/>
                <a:gdLst/>
                <a:ahLst/>
                <a:cxnLst>
                  <a:cxn ang="0">
                    <a:pos x="24" y="4"/>
                  </a:cxn>
                  <a:cxn ang="0">
                    <a:pos x="7" y="29"/>
                  </a:cxn>
                  <a:cxn ang="0">
                    <a:pos x="0" y="20"/>
                  </a:cxn>
                  <a:cxn ang="0">
                    <a:pos x="21" y="0"/>
                  </a:cxn>
                  <a:cxn ang="0">
                    <a:pos x="24" y="4"/>
                  </a:cxn>
                </a:cxnLst>
                <a:rect l="0" t="0" r="r" b="b"/>
                <a:pathLst>
                  <a:path w="24" h="29">
                    <a:moveTo>
                      <a:pt x="24" y="4"/>
                    </a:moveTo>
                    <a:lnTo>
                      <a:pt x="7" y="29"/>
                    </a:lnTo>
                    <a:lnTo>
                      <a:pt x="0" y="20"/>
                    </a:lnTo>
                    <a:lnTo>
                      <a:pt x="21" y="0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366"/>
              <p:cNvSpPr>
                <a:spLocks/>
              </p:cNvSpPr>
              <p:nvPr/>
            </p:nvSpPr>
            <p:spPr bwMode="auto">
              <a:xfrm>
                <a:off x="1164" y="162"/>
                <a:ext cx="7" cy="5"/>
              </a:xfrm>
              <a:custGeom>
                <a:avLst/>
                <a:gdLst/>
                <a:ahLst/>
                <a:cxnLst>
                  <a:cxn ang="0">
                    <a:pos x="26" y="5"/>
                  </a:cxn>
                  <a:cxn ang="0">
                    <a:pos x="5" y="25"/>
                  </a:cxn>
                  <a:cxn ang="0">
                    <a:pos x="0" y="14"/>
                  </a:cxn>
                  <a:cxn ang="0">
                    <a:pos x="24" y="0"/>
                  </a:cxn>
                  <a:cxn ang="0">
                    <a:pos x="26" y="5"/>
                  </a:cxn>
                </a:cxnLst>
                <a:rect l="0" t="0" r="r" b="b"/>
                <a:pathLst>
                  <a:path w="26" h="25">
                    <a:moveTo>
                      <a:pt x="26" y="5"/>
                    </a:moveTo>
                    <a:lnTo>
                      <a:pt x="5" y="25"/>
                    </a:lnTo>
                    <a:lnTo>
                      <a:pt x="0" y="14"/>
                    </a:lnTo>
                    <a:lnTo>
                      <a:pt x="24" y="0"/>
                    </a:lnTo>
                    <a:lnTo>
                      <a:pt x="26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367"/>
              <p:cNvSpPr>
                <a:spLocks/>
              </p:cNvSpPr>
              <p:nvPr/>
            </p:nvSpPr>
            <p:spPr bwMode="auto">
              <a:xfrm>
                <a:off x="1163" y="161"/>
                <a:ext cx="7" cy="4"/>
              </a:xfrm>
              <a:custGeom>
                <a:avLst/>
                <a:gdLst/>
                <a:ahLst/>
                <a:cxnLst>
                  <a:cxn ang="0">
                    <a:pos x="27" y="5"/>
                  </a:cxn>
                  <a:cxn ang="0">
                    <a:pos x="3" y="19"/>
                  </a:cxn>
                  <a:cxn ang="0">
                    <a:pos x="0" y="8"/>
                  </a:cxn>
                  <a:cxn ang="0">
                    <a:pos x="26" y="0"/>
                  </a:cxn>
                  <a:cxn ang="0">
                    <a:pos x="27" y="5"/>
                  </a:cxn>
                </a:cxnLst>
                <a:rect l="0" t="0" r="r" b="b"/>
                <a:pathLst>
                  <a:path w="27" h="19">
                    <a:moveTo>
                      <a:pt x="27" y="5"/>
                    </a:moveTo>
                    <a:lnTo>
                      <a:pt x="3" y="19"/>
                    </a:lnTo>
                    <a:lnTo>
                      <a:pt x="0" y="8"/>
                    </a:lnTo>
                    <a:lnTo>
                      <a:pt x="26" y="0"/>
                    </a:lnTo>
                    <a:lnTo>
                      <a:pt x="2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368"/>
              <p:cNvSpPr>
                <a:spLocks/>
              </p:cNvSpPr>
              <p:nvPr/>
            </p:nvSpPr>
            <p:spPr bwMode="auto">
              <a:xfrm>
                <a:off x="1163" y="160"/>
                <a:ext cx="7" cy="3"/>
              </a:xfrm>
              <a:custGeom>
                <a:avLst/>
                <a:gdLst/>
                <a:ahLst/>
                <a:cxnLst>
                  <a:cxn ang="0">
                    <a:pos x="27" y="5"/>
                  </a:cxn>
                  <a:cxn ang="0">
                    <a:pos x="1" y="13"/>
                  </a:cxn>
                  <a:cxn ang="0">
                    <a:pos x="0" y="0"/>
                  </a:cxn>
                  <a:cxn ang="0">
                    <a:pos x="26" y="0"/>
                  </a:cxn>
                  <a:cxn ang="0">
                    <a:pos x="27" y="5"/>
                  </a:cxn>
                </a:cxnLst>
                <a:rect l="0" t="0" r="r" b="b"/>
                <a:pathLst>
                  <a:path w="27" h="13">
                    <a:moveTo>
                      <a:pt x="27" y="5"/>
                    </a:moveTo>
                    <a:lnTo>
                      <a:pt x="1" y="13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2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369"/>
              <p:cNvSpPr>
                <a:spLocks/>
              </p:cNvSpPr>
              <p:nvPr/>
            </p:nvSpPr>
            <p:spPr bwMode="auto">
              <a:xfrm>
                <a:off x="1163" y="158"/>
                <a:ext cx="7" cy="2"/>
              </a:xfrm>
              <a:custGeom>
                <a:avLst/>
                <a:gdLst/>
                <a:ahLst/>
                <a:cxnLst>
                  <a:cxn ang="0">
                    <a:pos x="26" y="11"/>
                  </a:cxn>
                  <a:cxn ang="0">
                    <a:pos x="0" y="11"/>
                  </a:cxn>
                  <a:cxn ang="0">
                    <a:pos x="1" y="0"/>
                  </a:cxn>
                  <a:cxn ang="0">
                    <a:pos x="27" y="6"/>
                  </a:cxn>
                  <a:cxn ang="0">
                    <a:pos x="26" y="11"/>
                  </a:cxn>
                </a:cxnLst>
                <a:rect l="0" t="0" r="r" b="b"/>
                <a:pathLst>
                  <a:path w="27" h="11">
                    <a:moveTo>
                      <a:pt x="26" y="11"/>
                    </a:moveTo>
                    <a:lnTo>
                      <a:pt x="0" y="11"/>
                    </a:lnTo>
                    <a:lnTo>
                      <a:pt x="1" y="0"/>
                    </a:lnTo>
                    <a:lnTo>
                      <a:pt x="27" y="6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370"/>
              <p:cNvSpPr>
                <a:spLocks/>
              </p:cNvSpPr>
              <p:nvPr/>
            </p:nvSpPr>
            <p:spPr bwMode="auto">
              <a:xfrm>
                <a:off x="1163" y="156"/>
                <a:ext cx="7" cy="3"/>
              </a:xfrm>
              <a:custGeom>
                <a:avLst/>
                <a:gdLst/>
                <a:ahLst/>
                <a:cxnLst>
                  <a:cxn ang="0">
                    <a:pos x="26" y="18"/>
                  </a:cxn>
                  <a:cxn ang="0">
                    <a:pos x="0" y="12"/>
                  </a:cxn>
                  <a:cxn ang="0">
                    <a:pos x="3" y="0"/>
                  </a:cxn>
                  <a:cxn ang="0">
                    <a:pos x="27" y="15"/>
                  </a:cxn>
                  <a:cxn ang="0">
                    <a:pos x="26" y="18"/>
                  </a:cxn>
                </a:cxnLst>
                <a:rect l="0" t="0" r="r" b="b"/>
                <a:pathLst>
                  <a:path w="27" h="18">
                    <a:moveTo>
                      <a:pt x="26" y="18"/>
                    </a:moveTo>
                    <a:lnTo>
                      <a:pt x="0" y="12"/>
                    </a:lnTo>
                    <a:lnTo>
                      <a:pt x="3" y="0"/>
                    </a:lnTo>
                    <a:lnTo>
                      <a:pt x="27" y="15"/>
                    </a:lnTo>
                    <a:lnTo>
                      <a:pt x="26" y="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371"/>
              <p:cNvSpPr>
                <a:spLocks/>
              </p:cNvSpPr>
              <p:nvPr/>
            </p:nvSpPr>
            <p:spPr bwMode="auto">
              <a:xfrm>
                <a:off x="1164" y="154"/>
                <a:ext cx="7" cy="5"/>
              </a:xfrm>
              <a:custGeom>
                <a:avLst/>
                <a:gdLst/>
                <a:ahLst/>
                <a:cxnLst>
                  <a:cxn ang="0">
                    <a:pos x="24" y="25"/>
                  </a:cxn>
                  <a:cxn ang="0">
                    <a:pos x="0" y="10"/>
                  </a:cxn>
                  <a:cxn ang="0">
                    <a:pos x="5" y="0"/>
                  </a:cxn>
                  <a:cxn ang="0">
                    <a:pos x="26" y="20"/>
                  </a:cxn>
                  <a:cxn ang="0">
                    <a:pos x="24" y="25"/>
                  </a:cxn>
                </a:cxnLst>
                <a:rect l="0" t="0" r="r" b="b"/>
                <a:pathLst>
                  <a:path w="26" h="25">
                    <a:moveTo>
                      <a:pt x="24" y="25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26" y="20"/>
                    </a:lnTo>
                    <a:lnTo>
                      <a:pt x="24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372"/>
              <p:cNvSpPr>
                <a:spLocks/>
              </p:cNvSpPr>
              <p:nvPr/>
            </p:nvSpPr>
            <p:spPr bwMode="auto">
              <a:xfrm>
                <a:off x="1165" y="152"/>
                <a:ext cx="6" cy="6"/>
              </a:xfrm>
              <a:custGeom>
                <a:avLst/>
                <a:gdLst/>
                <a:ahLst/>
                <a:cxnLst>
                  <a:cxn ang="0">
                    <a:pos x="21" y="29"/>
                  </a:cxn>
                  <a:cxn ang="0">
                    <a:pos x="0" y="9"/>
                  </a:cxn>
                  <a:cxn ang="0">
                    <a:pos x="7" y="0"/>
                  </a:cxn>
                  <a:cxn ang="0">
                    <a:pos x="24" y="25"/>
                  </a:cxn>
                  <a:cxn ang="0">
                    <a:pos x="21" y="29"/>
                  </a:cxn>
                </a:cxnLst>
                <a:rect l="0" t="0" r="r" b="b"/>
                <a:pathLst>
                  <a:path w="24" h="29">
                    <a:moveTo>
                      <a:pt x="21" y="29"/>
                    </a:moveTo>
                    <a:lnTo>
                      <a:pt x="0" y="9"/>
                    </a:lnTo>
                    <a:lnTo>
                      <a:pt x="7" y="0"/>
                    </a:lnTo>
                    <a:lnTo>
                      <a:pt x="24" y="25"/>
                    </a:lnTo>
                    <a:lnTo>
                      <a:pt x="21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373"/>
              <p:cNvSpPr>
                <a:spLocks/>
              </p:cNvSpPr>
              <p:nvPr/>
            </p:nvSpPr>
            <p:spPr bwMode="auto">
              <a:xfrm>
                <a:off x="1167" y="151"/>
                <a:ext cx="5" cy="6"/>
              </a:xfrm>
              <a:custGeom>
                <a:avLst/>
                <a:gdLst/>
                <a:ahLst/>
                <a:cxnLst>
                  <a:cxn ang="0">
                    <a:pos x="17" y="31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21" y="27"/>
                  </a:cxn>
                  <a:cxn ang="0">
                    <a:pos x="17" y="31"/>
                  </a:cxn>
                </a:cxnLst>
                <a:rect l="0" t="0" r="r" b="b"/>
                <a:pathLst>
                  <a:path w="21" h="31">
                    <a:moveTo>
                      <a:pt x="17" y="31"/>
                    </a:moveTo>
                    <a:lnTo>
                      <a:pt x="0" y="6"/>
                    </a:lnTo>
                    <a:lnTo>
                      <a:pt x="7" y="0"/>
                    </a:lnTo>
                    <a:lnTo>
                      <a:pt x="21" y="27"/>
                    </a:lnTo>
                    <a:lnTo>
                      <a:pt x="17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374"/>
              <p:cNvSpPr>
                <a:spLocks/>
              </p:cNvSpPr>
              <p:nvPr/>
            </p:nvSpPr>
            <p:spPr bwMode="auto">
              <a:xfrm>
                <a:off x="1169" y="150"/>
                <a:ext cx="5" cy="6"/>
              </a:xfrm>
              <a:custGeom>
                <a:avLst/>
                <a:gdLst/>
                <a:ahLst/>
                <a:cxnLst>
                  <a:cxn ang="0">
                    <a:pos x="14" y="33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19" y="31"/>
                  </a:cxn>
                  <a:cxn ang="0">
                    <a:pos x="14" y="33"/>
                  </a:cxn>
                </a:cxnLst>
                <a:rect l="0" t="0" r="r" b="b"/>
                <a:pathLst>
                  <a:path w="19" h="33">
                    <a:moveTo>
                      <a:pt x="14" y="33"/>
                    </a:moveTo>
                    <a:lnTo>
                      <a:pt x="0" y="6"/>
                    </a:lnTo>
                    <a:lnTo>
                      <a:pt x="9" y="0"/>
                    </a:lnTo>
                    <a:lnTo>
                      <a:pt x="19" y="31"/>
                    </a:lnTo>
                    <a:lnTo>
                      <a:pt x="14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375"/>
              <p:cNvSpPr>
                <a:spLocks/>
              </p:cNvSpPr>
              <p:nvPr/>
            </p:nvSpPr>
            <p:spPr bwMode="auto">
              <a:xfrm>
                <a:off x="1171" y="149"/>
                <a:ext cx="4" cy="7"/>
              </a:xfrm>
              <a:custGeom>
                <a:avLst/>
                <a:gdLst/>
                <a:ahLst/>
                <a:cxnLst>
                  <a:cxn ang="0">
                    <a:pos x="10" y="34"/>
                  </a:cxn>
                  <a:cxn ang="0">
                    <a:pos x="0" y="3"/>
                  </a:cxn>
                  <a:cxn ang="0">
                    <a:pos x="10" y="0"/>
                  </a:cxn>
                  <a:cxn ang="0">
                    <a:pos x="14" y="33"/>
                  </a:cxn>
                  <a:cxn ang="0">
                    <a:pos x="10" y="34"/>
                  </a:cxn>
                </a:cxnLst>
                <a:rect l="0" t="0" r="r" b="b"/>
                <a:pathLst>
                  <a:path w="14" h="34">
                    <a:moveTo>
                      <a:pt x="10" y="34"/>
                    </a:moveTo>
                    <a:lnTo>
                      <a:pt x="0" y="3"/>
                    </a:lnTo>
                    <a:lnTo>
                      <a:pt x="10" y="0"/>
                    </a:lnTo>
                    <a:lnTo>
                      <a:pt x="14" y="33"/>
                    </a:lnTo>
                    <a:lnTo>
                      <a:pt x="1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376"/>
              <p:cNvSpPr>
                <a:spLocks/>
              </p:cNvSpPr>
              <p:nvPr/>
            </p:nvSpPr>
            <p:spPr bwMode="auto">
              <a:xfrm>
                <a:off x="1174" y="149"/>
                <a:ext cx="2" cy="7"/>
              </a:xfrm>
              <a:custGeom>
                <a:avLst/>
                <a:gdLst/>
                <a:ahLst/>
                <a:cxnLst>
                  <a:cxn ang="0">
                    <a:pos x="4" y="34"/>
                  </a:cxn>
                  <a:cxn ang="0">
                    <a:pos x="0" y="1"/>
                  </a:cxn>
                  <a:cxn ang="0">
                    <a:pos x="10" y="0"/>
                  </a:cxn>
                  <a:cxn ang="0">
                    <a:pos x="10" y="32"/>
                  </a:cxn>
                  <a:cxn ang="0">
                    <a:pos x="4" y="34"/>
                  </a:cxn>
                </a:cxnLst>
                <a:rect l="0" t="0" r="r" b="b"/>
                <a:pathLst>
                  <a:path w="10" h="34">
                    <a:moveTo>
                      <a:pt x="4" y="34"/>
                    </a:moveTo>
                    <a:lnTo>
                      <a:pt x="0" y="1"/>
                    </a:lnTo>
                    <a:lnTo>
                      <a:pt x="10" y="0"/>
                    </a:lnTo>
                    <a:lnTo>
                      <a:pt x="10" y="32"/>
                    </a:lnTo>
                    <a:lnTo>
                      <a:pt x="4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Freeform 377"/>
              <p:cNvSpPr>
                <a:spLocks/>
              </p:cNvSpPr>
              <p:nvPr/>
            </p:nvSpPr>
            <p:spPr bwMode="auto">
              <a:xfrm>
                <a:off x="1176" y="149"/>
                <a:ext cx="3" cy="7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0"/>
                  </a:cxn>
                  <a:cxn ang="0">
                    <a:pos x="10" y="1"/>
                  </a:cxn>
                  <a:cxn ang="0">
                    <a:pos x="5" y="34"/>
                  </a:cxn>
                  <a:cxn ang="0">
                    <a:pos x="0" y="32"/>
                  </a:cxn>
                </a:cxnLst>
                <a:rect l="0" t="0" r="r" b="b"/>
                <a:pathLst>
                  <a:path w="10" h="34">
                    <a:moveTo>
                      <a:pt x="0" y="32"/>
                    </a:moveTo>
                    <a:lnTo>
                      <a:pt x="0" y="0"/>
                    </a:lnTo>
                    <a:lnTo>
                      <a:pt x="10" y="1"/>
                    </a:lnTo>
                    <a:lnTo>
                      <a:pt x="5" y="3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378"/>
              <p:cNvSpPr>
                <a:spLocks/>
              </p:cNvSpPr>
              <p:nvPr/>
            </p:nvSpPr>
            <p:spPr bwMode="auto">
              <a:xfrm>
                <a:off x="673" y="245"/>
                <a:ext cx="350" cy="362"/>
              </a:xfrm>
              <a:custGeom>
                <a:avLst/>
                <a:gdLst/>
                <a:ahLst/>
                <a:cxnLst>
                  <a:cxn ang="0">
                    <a:pos x="1400" y="1808"/>
                  </a:cxn>
                  <a:cxn ang="0">
                    <a:pos x="0" y="1808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1" y="1143"/>
                  </a:cxn>
                  <a:cxn ang="0">
                    <a:pos x="1401" y="1143"/>
                  </a:cxn>
                  <a:cxn ang="0">
                    <a:pos x="1400" y="1808"/>
                  </a:cxn>
                </a:cxnLst>
                <a:rect l="0" t="0" r="r" b="b"/>
                <a:pathLst>
                  <a:path w="1401" h="1808">
                    <a:moveTo>
                      <a:pt x="1400" y="1808"/>
                    </a:moveTo>
                    <a:lnTo>
                      <a:pt x="0" y="1808"/>
                    </a:lnTo>
                    <a:lnTo>
                      <a:pt x="0" y="0"/>
                    </a:lnTo>
                    <a:lnTo>
                      <a:pt x="541" y="0"/>
                    </a:lnTo>
                    <a:lnTo>
                      <a:pt x="541" y="1143"/>
                    </a:lnTo>
                    <a:lnTo>
                      <a:pt x="1401" y="1143"/>
                    </a:lnTo>
                    <a:lnTo>
                      <a:pt x="1400" y="1808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379"/>
              <p:cNvSpPr>
                <a:spLocks/>
              </p:cNvSpPr>
              <p:nvPr/>
            </p:nvSpPr>
            <p:spPr bwMode="auto">
              <a:xfrm>
                <a:off x="670" y="242"/>
                <a:ext cx="5" cy="365"/>
              </a:xfrm>
              <a:custGeom>
                <a:avLst/>
                <a:gdLst/>
                <a:ahLst/>
                <a:cxnLst>
                  <a:cxn ang="0">
                    <a:pos x="23" y="1809"/>
                  </a:cxn>
                  <a:cxn ang="0">
                    <a:pos x="0" y="1822"/>
                  </a:cxn>
                  <a:cxn ang="0">
                    <a:pos x="0" y="14"/>
                  </a:cxn>
                  <a:cxn ang="0">
                    <a:pos x="1" y="9"/>
                  </a:cxn>
                  <a:cxn ang="0">
                    <a:pos x="3" y="5"/>
                  </a:cxn>
                  <a:cxn ang="0">
                    <a:pos x="7" y="2"/>
                  </a:cxn>
                  <a:cxn ang="0">
                    <a:pos x="11" y="0"/>
                  </a:cxn>
                  <a:cxn ang="0">
                    <a:pos x="23" y="28"/>
                  </a:cxn>
                  <a:cxn ang="0">
                    <a:pos x="23" y="1809"/>
                  </a:cxn>
                </a:cxnLst>
                <a:rect l="0" t="0" r="r" b="b"/>
                <a:pathLst>
                  <a:path w="23" h="1822">
                    <a:moveTo>
                      <a:pt x="23" y="1809"/>
                    </a:moveTo>
                    <a:lnTo>
                      <a:pt x="0" y="1822"/>
                    </a:lnTo>
                    <a:lnTo>
                      <a:pt x="0" y="14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7" y="2"/>
                    </a:lnTo>
                    <a:lnTo>
                      <a:pt x="11" y="0"/>
                    </a:lnTo>
                    <a:lnTo>
                      <a:pt x="23" y="28"/>
                    </a:lnTo>
                    <a:lnTo>
                      <a:pt x="23" y="180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380"/>
              <p:cNvSpPr>
                <a:spLocks/>
              </p:cNvSpPr>
              <p:nvPr/>
            </p:nvSpPr>
            <p:spPr bwMode="auto">
              <a:xfrm>
                <a:off x="673" y="242"/>
                <a:ext cx="138" cy="6"/>
              </a:xfrm>
              <a:custGeom>
                <a:avLst/>
                <a:gdLst/>
                <a:ahLst/>
                <a:cxnLst>
                  <a:cxn ang="0">
                    <a:pos x="12" y="28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5" y="2"/>
                  </a:cxn>
                  <a:cxn ang="0">
                    <a:pos x="549" y="5"/>
                  </a:cxn>
                  <a:cxn ang="0">
                    <a:pos x="551" y="9"/>
                  </a:cxn>
                  <a:cxn ang="0">
                    <a:pos x="552" y="14"/>
                  </a:cxn>
                  <a:cxn ang="0">
                    <a:pos x="530" y="28"/>
                  </a:cxn>
                  <a:cxn ang="0">
                    <a:pos x="12" y="28"/>
                  </a:cxn>
                </a:cxnLst>
                <a:rect l="0" t="0" r="r" b="b"/>
                <a:pathLst>
                  <a:path w="552" h="28">
                    <a:moveTo>
                      <a:pt x="12" y="28"/>
                    </a:moveTo>
                    <a:lnTo>
                      <a:pt x="0" y="0"/>
                    </a:lnTo>
                    <a:lnTo>
                      <a:pt x="541" y="0"/>
                    </a:lnTo>
                    <a:lnTo>
                      <a:pt x="545" y="2"/>
                    </a:lnTo>
                    <a:lnTo>
                      <a:pt x="549" y="5"/>
                    </a:lnTo>
                    <a:lnTo>
                      <a:pt x="551" y="9"/>
                    </a:lnTo>
                    <a:lnTo>
                      <a:pt x="552" y="14"/>
                    </a:lnTo>
                    <a:lnTo>
                      <a:pt x="530" y="28"/>
                    </a:lnTo>
                    <a:lnTo>
                      <a:pt x="12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381"/>
              <p:cNvSpPr>
                <a:spLocks/>
              </p:cNvSpPr>
              <p:nvPr/>
            </p:nvSpPr>
            <p:spPr bwMode="auto">
              <a:xfrm>
                <a:off x="805" y="245"/>
                <a:ext cx="6" cy="232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2" y="0"/>
                  </a:cxn>
                  <a:cxn ang="0">
                    <a:pos x="22" y="1129"/>
                  </a:cxn>
                  <a:cxn ang="0">
                    <a:pos x="11" y="1157"/>
                  </a:cxn>
                  <a:cxn ang="0">
                    <a:pos x="7" y="1155"/>
                  </a:cxn>
                  <a:cxn ang="0">
                    <a:pos x="4" y="1153"/>
                  </a:cxn>
                  <a:cxn ang="0">
                    <a:pos x="1" y="1148"/>
                  </a:cxn>
                  <a:cxn ang="0">
                    <a:pos x="0" y="1143"/>
                  </a:cxn>
                  <a:cxn ang="0">
                    <a:pos x="0" y="14"/>
                  </a:cxn>
                </a:cxnLst>
                <a:rect l="0" t="0" r="r" b="b"/>
                <a:pathLst>
                  <a:path w="22" h="1157">
                    <a:moveTo>
                      <a:pt x="0" y="14"/>
                    </a:moveTo>
                    <a:lnTo>
                      <a:pt x="22" y="0"/>
                    </a:lnTo>
                    <a:lnTo>
                      <a:pt x="22" y="1129"/>
                    </a:lnTo>
                    <a:lnTo>
                      <a:pt x="11" y="1157"/>
                    </a:lnTo>
                    <a:lnTo>
                      <a:pt x="7" y="1155"/>
                    </a:lnTo>
                    <a:lnTo>
                      <a:pt x="4" y="1153"/>
                    </a:lnTo>
                    <a:lnTo>
                      <a:pt x="1" y="1148"/>
                    </a:lnTo>
                    <a:lnTo>
                      <a:pt x="0" y="1143"/>
                    </a:lnTo>
                    <a:lnTo>
                      <a:pt x="0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382"/>
              <p:cNvSpPr>
                <a:spLocks/>
              </p:cNvSpPr>
              <p:nvPr/>
            </p:nvSpPr>
            <p:spPr bwMode="auto">
              <a:xfrm>
                <a:off x="808" y="471"/>
                <a:ext cx="218" cy="6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1" y="0"/>
                  </a:cxn>
                  <a:cxn ang="0">
                    <a:pos x="860" y="0"/>
                  </a:cxn>
                  <a:cxn ang="0">
                    <a:pos x="865" y="2"/>
                  </a:cxn>
                  <a:cxn ang="0">
                    <a:pos x="868" y="4"/>
                  </a:cxn>
                  <a:cxn ang="0">
                    <a:pos x="870" y="9"/>
                  </a:cxn>
                  <a:cxn ang="0">
                    <a:pos x="871" y="14"/>
                  </a:cxn>
                  <a:cxn ang="0">
                    <a:pos x="850" y="28"/>
                  </a:cxn>
                  <a:cxn ang="0">
                    <a:pos x="0" y="28"/>
                  </a:cxn>
                </a:cxnLst>
                <a:rect l="0" t="0" r="r" b="b"/>
                <a:pathLst>
                  <a:path w="871" h="28">
                    <a:moveTo>
                      <a:pt x="0" y="28"/>
                    </a:moveTo>
                    <a:lnTo>
                      <a:pt x="11" y="0"/>
                    </a:lnTo>
                    <a:lnTo>
                      <a:pt x="860" y="0"/>
                    </a:lnTo>
                    <a:lnTo>
                      <a:pt x="865" y="2"/>
                    </a:lnTo>
                    <a:lnTo>
                      <a:pt x="868" y="4"/>
                    </a:lnTo>
                    <a:lnTo>
                      <a:pt x="870" y="9"/>
                    </a:lnTo>
                    <a:lnTo>
                      <a:pt x="871" y="14"/>
                    </a:lnTo>
                    <a:lnTo>
                      <a:pt x="850" y="28"/>
                    </a:lnTo>
                    <a:lnTo>
                      <a:pt x="0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383"/>
              <p:cNvSpPr>
                <a:spLocks/>
              </p:cNvSpPr>
              <p:nvPr/>
            </p:nvSpPr>
            <p:spPr bwMode="auto">
              <a:xfrm>
                <a:off x="1020" y="474"/>
                <a:ext cx="6" cy="136"/>
              </a:xfrm>
              <a:custGeom>
                <a:avLst/>
                <a:gdLst/>
                <a:ahLst/>
                <a:cxnLst>
                  <a:cxn ang="0">
                    <a:pos x="2" y="14"/>
                  </a:cxn>
                  <a:cxn ang="0">
                    <a:pos x="23" y="0"/>
                  </a:cxn>
                  <a:cxn ang="0">
                    <a:pos x="21" y="665"/>
                  </a:cxn>
                  <a:cxn ang="0">
                    <a:pos x="20" y="671"/>
                  </a:cxn>
                  <a:cxn ang="0">
                    <a:pos x="18" y="675"/>
                  </a:cxn>
                  <a:cxn ang="0">
                    <a:pos x="15" y="677"/>
                  </a:cxn>
                  <a:cxn ang="0">
                    <a:pos x="11" y="679"/>
                  </a:cxn>
                  <a:cxn ang="0">
                    <a:pos x="0" y="652"/>
                  </a:cxn>
                  <a:cxn ang="0">
                    <a:pos x="2" y="14"/>
                  </a:cxn>
                </a:cxnLst>
                <a:rect l="0" t="0" r="r" b="b"/>
                <a:pathLst>
                  <a:path w="23" h="679">
                    <a:moveTo>
                      <a:pt x="2" y="14"/>
                    </a:moveTo>
                    <a:lnTo>
                      <a:pt x="23" y="0"/>
                    </a:lnTo>
                    <a:lnTo>
                      <a:pt x="21" y="665"/>
                    </a:lnTo>
                    <a:lnTo>
                      <a:pt x="20" y="671"/>
                    </a:lnTo>
                    <a:lnTo>
                      <a:pt x="18" y="675"/>
                    </a:lnTo>
                    <a:lnTo>
                      <a:pt x="15" y="677"/>
                    </a:lnTo>
                    <a:lnTo>
                      <a:pt x="11" y="679"/>
                    </a:lnTo>
                    <a:lnTo>
                      <a:pt x="0" y="652"/>
                    </a:lnTo>
                    <a:lnTo>
                      <a:pt x="2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384"/>
              <p:cNvSpPr>
                <a:spLocks/>
              </p:cNvSpPr>
              <p:nvPr/>
            </p:nvSpPr>
            <p:spPr bwMode="auto">
              <a:xfrm>
                <a:off x="670" y="604"/>
                <a:ext cx="353" cy="6"/>
              </a:xfrm>
              <a:custGeom>
                <a:avLst/>
                <a:gdLst/>
                <a:ahLst/>
                <a:cxnLst>
                  <a:cxn ang="0">
                    <a:pos x="1400" y="0"/>
                  </a:cxn>
                  <a:cxn ang="0">
                    <a:pos x="1411" y="27"/>
                  </a:cxn>
                  <a:cxn ang="0">
                    <a:pos x="11" y="27"/>
                  </a:cxn>
                  <a:cxn ang="0">
                    <a:pos x="7" y="25"/>
                  </a:cxn>
                  <a:cxn ang="0">
                    <a:pos x="3" y="23"/>
                  </a:cxn>
                  <a:cxn ang="0">
                    <a:pos x="1" y="19"/>
                  </a:cxn>
                  <a:cxn ang="0">
                    <a:pos x="0" y="13"/>
                  </a:cxn>
                  <a:cxn ang="0">
                    <a:pos x="23" y="0"/>
                  </a:cxn>
                  <a:cxn ang="0">
                    <a:pos x="1400" y="0"/>
                  </a:cxn>
                </a:cxnLst>
                <a:rect l="0" t="0" r="r" b="b"/>
                <a:pathLst>
                  <a:path w="1411" h="27">
                    <a:moveTo>
                      <a:pt x="1400" y="0"/>
                    </a:moveTo>
                    <a:lnTo>
                      <a:pt x="1411" y="27"/>
                    </a:lnTo>
                    <a:lnTo>
                      <a:pt x="11" y="27"/>
                    </a:lnTo>
                    <a:lnTo>
                      <a:pt x="7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3"/>
                    </a:lnTo>
                    <a:lnTo>
                      <a:pt x="23" y="0"/>
                    </a:lnTo>
                    <a:lnTo>
                      <a:pt x="140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385"/>
              <p:cNvSpPr>
                <a:spLocks/>
              </p:cNvSpPr>
              <p:nvPr/>
            </p:nvSpPr>
            <p:spPr bwMode="auto">
              <a:xfrm>
                <a:off x="672" y="666"/>
                <a:ext cx="354" cy="360"/>
              </a:xfrm>
              <a:custGeom>
                <a:avLst/>
                <a:gdLst/>
                <a:ahLst/>
                <a:cxnLst>
                  <a:cxn ang="0">
                    <a:pos x="1417" y="3"/>
                  </a:cxn>
                  <a:cxn ang="0">
                    <a:pos x="0" y="0"/>
                  </a:cxn>
                  <a:cxn ang="0">
                    <a:pos x="0" y="1800"/>
                  </a:cxn>
                  <a:cxn ang="0">
                    <a:pos x="545" y="1800"/>
                  </a:cxn>
                  <a:cxn ang="0">
                    <a:pos x="545" y="658"/>
                  </a:cxn>
                  <a:cxn ang="0">
                    <a:pos x="1417" y="655"/>
                  </a:cxn>
                  <a:cxn ang="0">
                    <a:pos x="1417" y="3"/>
                  </a:cxn>
                </a:cxnLst>
                <a:rect l="0" t="0" r="r" b="b"/>
                <a:pathLst>
                  <a:path w="1417" h="1800">
                    <a:moveTo>
                      <a:pt x="1417" y="3"/>
                    </a:moveTo>
                    <a:lnTo>
                      <a:pt x="0" y="0"/>
                    </a:lnTo>
                    <a:lnTo>
                      <a:pt x="0" y="1800"/>
                    </a:lnTo>
                    <a:lnTo>
                      <a:pt x="545" y="1800"/>
                    </a:lnTo>
                    <a:lnTo>
                      <a:pt x="545" y="658"/>
                    </a:lnTo>
                    <a:lnTo>
                      <a:pt x="1417" y="655"/>
                    </a:lnTo>
                    <a:lnTo>
                      <a:pt x="1417" y="3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Freeform 386"/>
              <p:cNvSpPr>
                <a:spLocks/>
              </p:cNvSpPr>
              <p:nvPr/>
            </p:nvSpPr>
            <p:spPr bwMode="auto">
              <a:xfrm>
                <a:off x="669" y="666"/>
                <a:ext cx="5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12"/>
                  </a:cxn>
                  <a:cxn ang="0">
                    <a:pos x="21" y="1788"/>
                  </a:cxn>
                  <a:cxn ang="0">
                    <a:pos x="10" y="1814"/>
                  </a:cxn>
                  <a:cxn ang="0">
                    <a:pos x="6" y="1812"/>
                  </a:cxn>
                  <a:cxn ang="0">
                    <a:pos x="3" y="1810"/>
                  </a:cxn>
                  <a:cxn ang="0">
                    <a:pos x="0" y="1806"/>
                  </a:cxn>
                  <a:cxn ang="0">
                    <a:pos x="0" y="1800"/>
                  </a:cxn>
                  <a:cxn ang="0">
                    <a:pos x="0" y="0"/>
                  </a:cxn>
                </a:cxnLst>
                <a:rect l="0" t="0" r="r" b="b"/>
                <a:pathLst>
                  <a:path w="21" h="1814">
                    <a:moveTo>
                      <a:pt x="0" y="0"/>
                    </a:moveTo>
                    <a:lnTo>
                      <a:pt x="21" y="12"/>
                    </a:lnTo>
                    <a:lnTo>
                      <a:pt x="21" y="1788"/>
                    </a:lnTo>
                    <a:lnTo>
                      <a:pt x="10" y="1814"/>
                    </a:lnTo>
                    <a:lnTo>
                      <a:pt x="6" y="1812"/>
                    </a:lnTo>
                    <a:lnTo>
                      <a:pt x="3" y="1810"/>
                    </a:lnTo>
                    <a:lnTo>
                      <a:pt x="0" y="1806"/>
                    </a:lnTo>
                    <a:lnTo>
                      <a:pt x="0" y="18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Freeform 387"/>
              <p:cNvSpPr>
                <a:spLocks/>
              </p:cNvSpPr>
              <p:nvPr/>
            </p:nvSpPr>
            <p:spPr bwMode="auto">
              <a:xfrm>
                <a:off x="672" y="1023"/>
                <a:ext cx="139" cy="6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11" y="0"/>
                  </a:cxn>
                  <a:cxn ang="0">
                    <a:pos x="534" y="0"/>
                  </a:cxn>
                  <a:cxn ang="0">
                    <a:pos x="556" y="12"/>
                  </a:cxn>
                  <a:cxn ang="0">
                    <a:pos x="555" y="18"/>
                  </a:cxn>
                  <a:cxn ang="0">
                    <a:pos x="553" y="22"/>
                  </a:cxn>
                  <a:cxn ang="0">
                    <a:pos x="549" y="24"/>
                  </a:cxn>
                  <a:cxn ang="0">
                    <a:pos x="545" y="26"/>
                  </a:cxn>
                  <a:cxn ang="0">
                    <a:pos x="0" y="26"/>
                  </a:cxn>
                </a:cxnLst>
                <a:rect l="0" t="0" r="r" b="b"/>
                <a:pathLst>
                  <a:path w="556" h="26">
                    <a:moveTo>
                      <a:pt x="0" y="26"/>
                    </a:moveTo>
                    <a:lnTo>
                      <a:pt x="11" y="0"/>
                    </a:lnTo>
                    <a:lnTo>
                      <a:pt x="534" y="0"/>
                    </a:lnTo>
                    <a:lnTo>
                      <a:pt x="556" y="12"/>
                    </a:lnTo>
                    <a:lnTo>
                      <a:pt x="555" y="18"/>
                    </a:lnTo>
                    <a:lnTo>
                      <a:pt x="553" y="22"/>
                    </a:lnTo>
                    <a:lnTo>
                      <a:pt x="549" y="24"/>
                    </a:lnTo>
                    <a:lnTo>
                      <a:pt x="545" y="26"/>
                    </a:lnTo>
                    <a:lnTo>
                      <a:pt x="0" y="2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Freeform 388"/>
              <p:cNvSpPr>
                <a:spLocks/>
              </p:cNvSpPr>
              <p:nvPr/>
            </p:nvSpPr>
            <p:spPr bwMode="auto">
              <a:xfrm>
                <a:off x="805" y="795"/>
                <a:ext cx="6" cy="231"/>
              </a:xfrm>
              <a:custGeom>
                <a:avLst/>
                <a:gdLst/>
                <a:ahLst/>
                <a:cxnLst>
                  <a:cxn ang="0">
                    <a:pos x="22" y="1155"/>
                  </a:cxn>
                  <a:cxn ang="0">
                    <a:pos x="0" y="1143"/>
                  </a:cxn>
                  <a:cxn ang="0">
                    <a:pos x="0" y="13"/>
                  </a:cxn>
                  <a:cxn ang="0">
                    <a:pos x="1" y="7"/>
                  </a:cxn>
                  <a:cxn ang="0">
                    <a:pos x="4" y="3"/>
                  </a:cxn>
                  <a:cxn ang="0">
                    <a:pos x="7" y="1"/>
                  </a:cxn>
                  <a:cxn ang="0">
                    <a:pos x="11" y="0"/>
                  </a:cxn>
                  <a:cxn ang="0">
                    <a:pos x="22" y="26"/>
                  </a:cxn>
                  <a:cxn ang="0">
                    <a:pos x="22" y="1155"/>
                  </a:cxn>
                </a:cxnLst>
                <a:rect l="0" t="0" r="r" b="b"/>
                <a:pathLst>
                  <a:path w="22" h="1155">
                    <a:moveTo>
                      <a:pt x="22" y="1155"/>
                    </a:moveTo>
                    <a:lnTo>
                      <a:pt x="0" y="1143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22" y="26"/>
                    </a:lnTo>
                    <a:lnTo>
                      <a:pt x="22" y="1155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389"/>
              <p:cNvSpPr>
                <a:spLocks/>
              </p:cNvSpPr>
              <p:nvPr/>
            </p:nvSpPr>
            <p:spPr bwMode="auto">
              <a:xfrm>
                <a:off x="808" y="794"/>
                <a:ext cx="221" cy="6"/>
              </a:xfrm>
              <a:custGeom>
                <a:avLst/>
                <a:gdLst/>
                <a:ahLst/>
                <a:cxnLst>
                  <a:cxn ang="0">
                    <a:pos x="11" y="29"/>
                  </a:cxn>
                  <a:cxn ang="0">
                    <a:pos x="0" y="3"/>
                  </a:cxn>
                  <a:cxn ang="0">
                    <a:pos x="861" y="0"/>
                  </a:cxn>
                  <a:cxn ang="0">
                    <a:pos x="883" y="13"/>
                  </a:cxn>
                  <a:cxn ang="0">
                    <a:pos x="882" y="18"/>
                  </a:cxn>
                  <a:cxn ang="0">
                    <a:pos x="880" y="23"/>
                  </a:cxn>
                  <a:cxn ang="0">
                    <a:pos x="876" y="25"/>
                  </a:cxn>
                  <a:cxn ang="0">
                    <a:pos x="872" y="26"/>
                  </a:cxn>
                  <a:cxn ang="0">
                    <a:pos x="11" y="29"/>
                  </a:cxn>
                </a:cxnLst>
                <a:rect l="0" t="0" r="r" b="b"/>
                <a:pathLst>
                  <a:path w="883" h="29">
                    <a:moveTo>
                      <a:pt x="11" y="29"/>
                    </a:moveTo>
                    <a:lnTo>
                      <a:pt x="0" y="3"/>
                    </a:lnTo>
                    <a:lnTo>
                      <a:pt x="861" y="0"/>
                    </a:lnTo>
                    <a:lnTo>
                      <a:pt x="883" y="13"/>
                    </a:lnTo>
                    <a:lnTo>
                      <a:pt x="882" y="18"/>
                    </a:lnTo>
                    <a:lnTo>
                      <a:pt x="880" y="23"/>
                    </a:lnTo>
                    <a:lnTo>
                      <a:pt x="876" y="25"/>
                    </a:lnTo>
                    <a:lnTo>
                      <a:pt x="872" y="26"/>
                    </a:lnTo>
                    <a:lnTo>
                      <a:pt x="11" y="2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Freeform 390"/>
              <p:cNvSpPr>
                <a:spLocks/>
              </p:cNvSpPr>
              <p:nvPr/>
            </p:nvSpPr>
            <p:spPr bwMode="auto">
              <a:xfrm>
                <a:off x="1023" y="664"/>
                <a:ext cx="6" cy="133"/>
              </a:xfrm>
              <a:custGeom>
                <a:avLst/>
                <a:gdLst/>
                <a:ahLst/>
                <a:cxnLst>
                  <a:cxn ang="0">
                    <a:pos x="22" y="664"/>
                  </a:cxn>
                  <a:cxn ang="0">
                    <a:pos x="0" y="651"/>
                  </a:cxn>
                  <a:cxn ang="0">
                    <a:pos x="0" y="26"/>
                  </a:cxn>
                  <a:cxn ang="0">
                    <a:pos x="11" y="0"/>
                  </a:cxn>
                  <a:cxn ang="0">
                    <a:pos x="15" y="1"/>
                  </a:cxn>
                  <a:cxn ang="0">
                    <a:pos x="19" y="4"/>
                  </a:cxn>
                  <a:cxn ang="0">
                    <a:pos x="21" y="7"/>
                  </a:cxn>
                  <a:cxn ang="0">
                    <a:pos x="22" y="12"/>
                  </a:cxn>
                  <a:cxn ang="0">
                    <a:pos x="22" y="664"/>
                  </a:cxn>
                </a:cxnLst>
                <a:rect l="0" t="0" r="r" b="b"/>
                <a:pathLst>
                  <a:path w="22" h="664">
                    <a:moveTo>
                      <a:pt x="22" y="664"/>
                    </a:moveTo>
                    <a:lnTo>
                      <a:pt x="0" y="651"/>
                    </a:lnTo>
                    <a:lnTo>
                      <a:pt x="0" y="26"/>
                    </a:lnTo>
                    <a:lnTo>
                      <a:pt x="11" y="0"/>
                    </a:lnTo>
                    <a:lnTo>
                      <a:pt x="15" y="1"/>
                    </a:lnTo>
                    <a:lnTo>
                      <a:pt x="19" y="4"/>
                    </a:lnTo>
                    <a:lnTo>
                      <a:pt x="21" y="7"/>
                    </a:lnTo>
                    <a:lnTo>
                      <a:pt x="22" y="12"/>
                    </a:lnTo>
                    <a:lnTo>
                      <a:pt x="22" y="66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391"/>
              <p:cNvSpPr>
                <a:spLocks/>
              </p:cNvSpPr>
              <p:nvPr/>
            </p:nvSpPr>
            <p:spPr bwMode="auto">
              <a:xfrm>
                <a:off x="669" y="663"/>
                <a:ext cx="357" cy="6"/>
              </a:xfrm>
              <a:custGeom>
                <a:avLst/>
                <a:gdLst/>
                <a:ahLst/>
                <a:cxnLst>
                  <a:cxn ang="0">
                    <a:pos x="1427" y="5"/>
                  </a:cxn>
                  <a:cxn ang="0">
                    <a:pos x="1416" y="31"/>
                  </a:cxn>
                  <a:cxn ang="0">
                    <a:pos x="21" y="26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3" y="4"/>
                  </a:cxn>
                  <a:cxn ang="0">
                    <a:pos x="6" y="1"/>
                  </a:cxn>
                  <a:cxn ang="0">
                    <a:pos x="10" y="0"/>
                  </a:cxn>
                  <a:cxn ang="0">
                    <a:pos x="1427" y="5"/>
                  </a:cxn>
                </a:cxnLst>
                <a:rect l="0" t="0" r="r" b="b"/>
                <a:pathLst>
                  <a:path w="1427" h="31">
                    <a:moveTo>
                      <a:pt x="1427" y="5"/>
                    </a:moveTo>
                    <a:lnTo>
                      <a:pt x="1416" y="31"/>
                    </a:lnTo>
                    <a:lnTo>
                      <a:pt x="21" y="26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10" y="0"/>
                    </a:lnTo>
                    <a:lnTo>
                      <a:pt x="1427" y="5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Freeform 392"/>
              <p:cNvSpPr>
                <a:spLocks/>
              </p:cNvSpPr>
              <p:nvPr/>
            </p:nvSpPr>
            <p:spPr bwMode="auto">
              <a:xfrm>
                <a:off x="256" y="245"/>
                <a:ext cx="355" cy="362"/>
              </a:xfrm>
              <a:custGeom>
                <a:avLst/>
                <a:gdLst/>
                <a:ahLst/>
                <a:cxnLst>
                  <a:cxn ang="0">
                    <a:pos x="2" y="1808"/>
                  </a:cxn>
                  <a:cxn ang="0">
                    <a:pos x="0" y="1143"/>
                  </a:cxn>
                  <a:cxn ang="0">
                    <a:pos x="860" y="1143"/>
                  </a:cxn>
                  <a:cxn ang="0">
                    <a:pos x="860" y="0"/>
                  </a:cxn>
                  <a:cxn ang="0">
                    <a:pos x="1419" y="2"/>
                  </a:cxn>
                  <a:cxn ang="0">
                    <a:pos x="1419" y="1808"/>
                  </a:cxn>
                  <a:cxn ang="0">
                    <a:pos x="2" y="1808"/>
                  </a:cxn>
                </a:cxnLst>
                <a:rect l="0" t="0" r="r" b="b"/>
                <a:pathLst>
                  <a:path w="1419" h="1808">
                    <a:moveTo>
                      <a:pt x="2" y="1808"/>
                    </a:moveTo>
                    <a:lnTo>
                      <a:pt x="0" y="1143"/>
                    </a:lnTo>
                    <a:lnTo>
                      <a:pt x="860" y="1143"/>
                    </a:lnTo>
                    <a:lnTo>
                      <a:pt x="860" y="0"/>
                    </a:lnTo>
                    <a:lnTo>
                      <a:pt x="1419" y="2"/>
                    </a:lnTo>
                    <a:lnTo>
                      <a:pt x="1419" y="1808"/>
                    </a:lnTo>
                    <a:lnTo>
                      <a:pt x="2" y="1808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393"/>
              <p:cNvSpPr>
                <a:spLocks/>
              </p:cNvSpPr>
              <p:nvPr/>
            </p:nvSpPr>
            <p:spPr bwMode="auto">
              <a:xfrm>
                <a:off x="256" y="471"/>
                <a:ext cx="218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0"/>
                  </a:cxn>
                  <a:cxn ang="0">
                    <a:pos x="850" y="0"/>
                  </a:cxn>
                  <a:cxn ang="0">
                    <a:pos x="871" y="14"/>
                  </a:cxn>
                  <a:cxn ang="0">
                    <a:pos x="870" y="19"/>
                  </a:cxn>
                  <a:cxn ang="0">
                    <a:pos x="868" y="24"/>
                  </a:cxn>
                  <a:cxn ang="0">
                    <a:pos x="865" y="26"/>
                  </a:cxn>
                  <a:cxn ang="0">
                    <a:pos x="860" y="28"/>
                  </a:cxn>
                  <a:cxn ang="0">
                    <a:pos x="11" y="28"/>
                  </a:cxn>
                </a:cxnLst>
                <a:rect l="0" t="0" r="r" b="b"/>
                <a:pathLst>
                  <a:path w="871" h="28">
                    <a:moveTo>
                      <a:pt x="11" y="28"/>
                    </a:moveTo>
                    <a:lnTo>
                      <a:pt x="0" y="0"/>
                    </a:lnTo>
                    <a:lnTo>
                      <a:pt x="850" y="0"/>
                    </a:lnTo>
                    <a:lnTo>
                      <a:pt x="871" y="14"/>
                    </a:lnTo>
                    <a:lnTo>
                      <a:pt x="870" y="19"/>
                    </a:lnTo>
                    <a:lnTo>
                      <a:pt x="868" y="24"/>
                    </a:lnTo>
                    <a:lnTo>
                      <a:pt x="865" y="26"/>
                    </a:lnTo>
                    <a:lnTo>
                      <a:pt x="860" y="28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Freeform 394"/>
              <p:cNvSpPr>
                <a:spLocks/>
              </p:cNvSpPr>
              <p:nvPr/>
            </p:nvSpPr>
            <p:spPr bwMode="auto">
              <a:xfrm>
                <a:off x="469" y="242"/>
                <a:ext cx="5" cy="232"/>
              </a:xfrm>
              <a:custGeom>
                <a:avLst/>
                <a:gdLst/>
                <a:ahLst/>
                <a:cxnLst>
                  <a:cxn ang="0">
                    <a:pos x="21" y="1157"/>
                  </a:cxn>
                  <a:cxn ang="0">
                    <a:pos x="0" y="1143"/>
                  </a:cxn>
                  <a:cxn ang="0">
                    <a:pos x="0" y="14"/>
                  </a:cxn>
                  <a:cxn ang="0">
                    <a:pos x="1" y="9"/>
                  </a:cxn>
                  <a:cxn ang="0">
                    <a:pos x="3" y="5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21" y="28"/>
                  </a:cxn>
                  <a:cxn ang="0">
                    <a:pos x="21" y="1157"/>
                  </a:cxn>
                </a:cxnLst>
                <a:rect l="0" t="0" r="r" b="b"/>
                <a:pathLst>
                  <a:path w="21" h="1157">
                    <a:moveTo>
                      <a:pt x="21" y="1157"/>
                    </a:moveTo>
                    <a:lnTo>
                      <a:pt x="0" y="1143"/>
                    </a:lnTo>
                    <a:lnTo>
                      <a:pt x="0" y="14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21" y="28"/>
                    </a:lnTo>
                    <a:lnTo>
                      <a:pt x="21" y="115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395"/>
              <p:cNvSpPr>
                <a:spLocks/>
              </p:cNvSpPr>
              <p:nvPr/>
            </p:nvSpPr>
            <p:spPr bwMode="auto">
              <a:xfrm>
                <a:off x="472" y="242"/>
                <a:ext cx="142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0"/>
                  </a:cxn>
                  <a:cxn ang="0">
                    <a:pos x="559" y="3"/>
                  </a:cxn>
                  <a:cxn ang="0">
                    <a:pos x="563" y="4"/>
                  </a:cxn>
                  <a:cxn ang="0">
                    <a:pos x="566" y="7"/>
                  </a:cxn>
                  <a:cxn ang="0">
                    <a:pos x="569" y="11"/>
                  </a:cxn>
                  <a:cxn ang="0">
                    <a:pos x="569" y="16"/>
                  </a:cxn>
                  <a:cxn ang="0">
                    <a:pos x="548" y="30"/>
                  </a:cxn>
                  <a:cxn ang="0">
                    <a:pos x="11" y="28"/>
                  </a:cxn>
                </a:cxnLst>
                <a:rect l="0" t="0" r="r" b="b"/>
                <a:pathLst>
                  <a:path w="569" h="30">
                    <a:moveTo>
                      <a:pt x="11" y="28"/>
                    </a:moveTo>
                    <a:lnTo>
                      <a:pt x="0" y="0"/>
                    </a:lnTo>
                    <a:lnTo>
                      <a:pt x="559" y="3"/>
                    </a:lnTo>
                    <a:lnTo>
                      <a:pt x="563" y="4"/>
                    </a:lnTo>
                    <a:lnTo>
                      <a:pt x="566" y="7"/>
                    </a:lnTo>
                    <a:lnTo>
                      <a:pt x="569" y="11"/>
                    </a:lnTo>
                    <a:lnTo>
                      <a:pt x="569" y="16"/>
                    </a:lnTo>
                    <a:lnTo>
                      <a:pt x="548" y="30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Freeform 396"/>
              <p:cNvSpPr>
                <a:spLocks/>
              </p:cNvSpPr>
              <p:nvPr/>
            </p:nvSpPr>
            <p:spPr bwMode="auto">
              <a:xfrm>
                <a:off x="608" y="246"/>
                <a:ext cx="6" cy="364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1" y="0"/>
                  </a:cxn>
                  <a:cxn ang="0">
                    <a:pos x="21" y="1806"/>
                  </a:cxn>
                  <a:cxn ang="0">
                    <a:pos x="21" y="1812"/>
                  </a:cxn>
                  <a:cxn ang="0">
                    <a:pos x="18" y="1816"/>
                  </a:cxn>
                  <a:cxn ang="0">
                    <a:pos x="15" y="1818"/>
                  </a:cxn>
                  <a:cxn ang="0">
                    <a:pos x="11" y="1820"/>
                  </a:cxn>
                  <a:cxn ang="0">
                    <a:pos x="0" y="1793"/>
                  </a:cxn>
                  <a:cxn ang="0">
                    <a:pos x="0" y="14"/>
                  </a:cxn>
                </a:cxnLst>
                <a:rect l="0" t="0" r="r" b="b"/>
                <a:pathLst>
                  <a:path w="21" h="1820">
                    <a:moveTo>
                      <a:pt x="0" y="14"/>
                    </a:moveTo>
                    <a:lnTo>
                      <a:pt x="21" y="0"/>
                    </a:lnTo>
                    <a:lnTo>
                      <a:pt x="21" y="1806"/>
                    </a:lnTo>
                    <a:lnTo>
                      <a:pt x="21" y="1812"/>
                    </a:lnTo>
                    <a:lnTo>
                      <a:pt x="18" y="1816"/>
                    </a:lnTo>
                    <a:lnTo>
                      <a:pt x="15" y="1818"/>
                    </a:lnTo>
                    <a:lnTo>
                      <a:pt x="11" y="1820"/>
                    </a:lnTo>
                    <a:lnTo>
                      <a:pt x="0" y="1793"/>
                    </a:lnTo>
                    <a:lnTo>
                      <a:pt x="0" y="14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397"/>
              <p:cNvSpPr>
                <a:spLocks/>
              </p:cNvSpPr>
              <p:nvPr/>
            </p:nvSpPr>
            <p:spPr bwMode="auto">
              <a:xfrm>
                <a:off x="254" y="604"/>
                <a:ext cx="357" cy="6"/>
              </a:xfrm>
              <a:custGeom>
                <a:avLst/>
                <a:gdLst/>
                <a:ahLst/>
                <a:cxnLst>
                  <a:cxn ang="0">
                    <a:pos x="1417" y="0"/>
                  </a:cxn>
                  <a:cxn ang="0">
                    <a:pos x="1428" y="27"/>
                  </a:cxn>
                  <a:cxn ang="0">
                    <a:pos x="11" y="27"/>
                  </a:cxn>
                  <a:cxn ang="0">
                    <a:pos x="7" y="25"/>
                  </a:cxn>
                  <a:cxn ang="0">
                    <a:pos x="3" y="23"/>
                  </a:cxn>
                  <a:cxn ang="0">
                    <a:pos x="1" y="19"/>
                  </a:cxn>
                  <a:cxn ang="0">
                    <a:pos x="0" y="13"/>
                  </a:cxn>
                  <a:cxn ang="0">
                    <a:pos x="22" y="0"/>
                  </a:cxn>
                  <a:cxn ang="0">
                    <a:pos x="1417" y="0"/>
                  </a:cxn>
                </a:cxnLst>
                <a:rect l="0" t="0" r="r" b="b"/>
                <a:pathLst>
                  <a:path w="1428" h="27">
                    <a:moveTo>
                      <a:pt x="1417" y="0"/>
                    </a:moveTo>
                    <a:lnTo>
                      <a:pt x="1428" y="27"/>
                    </a:lnTo>
                    <a:lnTo>
                      <a:pt x="11" y="27"/>
                    </a:lnTo>
                    <a:lnTo>
                      <a:pt x="7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3"/>
                    </a:lnTo>
                    <a:lnTo>
                      <a:pt x="22" y="0"/>
                    </a:lnTo>
                    <a:lnTo>
                      <a:pt x="1417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Freeform 398"/>
              <p:cNvSpPr>
                <a:spLocks/>
              </p:cNvSpPr>
              <p:nvPr/>
            </p:nvSpPr>
            <p:spPr bwMode="auto">
              <a:xfrm>
                <a:off x="254" y="471"/>
                <a:ext cx="6" cy="136"/>
              </a:xfrm>
              <a:custGeom>
                <a:avLst/>
                <a:gdLst/>
                <a:ahLst/>
                <a:cxnLst>
                  <a:cxn ang="0">
                    <a:pos x="23" y="666"/>
                  </a:cxn>
                  <a:cxn ang="0">
                    <a:pos x="1" y="679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3" y="4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21" y="28"/>
                  </a:cxn>
                  <a:cxn ang="0">
                    <a:pos x="23" y="666"/>
                  </a:cxn>
                </a:cxnLst>
                <a:rect l="0" t="0" r="r" b="b"/>
                <a:pathLst>
                  <a:path w="23" h="679">
                    <a:moveTo>
                      <a:pt x="23" y="666"/>
                    </a:moveTo>
                    <a:lnTo>
                      <a:pt x="1" y="679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3" y="4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21" y="28"/>
                    </a:lnTo>
                    <a:lnTo>
                      <a:pt x="23" y="66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Freeform 399"/>
              <p:cNvSpPr>
                <a:spLocks/>
              </p:cNvSpPr>
              <p:nvPr/>
            </p:nvSpPr>
            <p:spPr bwMode="auto">
              <a:xfrm>
                <a:off x="256" y="666"/>
                <a:ext cx="355" cy="360"/>
              </a:xfrm>
              <a:custGeom>
                <a:avLst/>
                <a:gdLst/>
                <a:ahLst/>
                <a:cxnLst>
                  <a:cxn ang="0">
                    <a:pos x="1417" y="1800"/>
                  </a:cxn>
                  <a:cxn ang="0">
                    <a:pos x="860" y="1800"/>
                  </a:cxn>
                  <a:cxn ang="0">
                    <a:pos x="860" y="658"/>
                  </a:cxn>
                  <a:cxn ang="0">
                    <a:pos x="0" y="658"/>
                  </a:cxn>
                  <a:cxn ang="0">
                    <a:pos x="2" y="2"/>
                  </a:cxn>
                  <a:cxn ang="0">
                    <a:pos x="1417" y="0"/>
                  </a:cxn>
                  <a:cxn ang="0">
                    <a:pos x="1417" y="1800"/>
                  </a:cxn>
                </a:cxnLst>
                <a:rect l="0" t="0" r="r" b="b"/>
                <a:pathLst>
                  <a:path w="1417" h="1800">
                    <a:moveTo>
                      <a:pt x="1417" y="1800"/>
                    </a:moveTo>
                    <a:lnTo>
                      <a:pt x="860" y="1800"/>
                    </a:lnTo>
                    <a:lnTo>
                      <a:pt x="860" y="658"/>
                    </a:lnTo>
                    <a:lnTo>
                      <a:pt x="0" y="658"/>
                    </a:lnTo>
                    <a:lnTo>
                      <a:pt x="2" y="2"/>
                    </a:lnTo>
                    <a:lnTo>
                      <a:pt x="1417" y="0"/>
                    </a:lnTo>
                    <a:lnTo>
                      <a:pt x="1417" y="1800"/>
                    </a:lnTo>
                    <a:close/>
                  </a:path>
                </a:pathLst>
              </a:custGeom>
              <a:solidFill>
                <a:srgbClr val="A7E3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400"/>
              <p:cNvSpPr>
                <a:spLocks/>
              </p:cNvSpPr>
              <p:nvPr/>
            </p:nvSpPr>
            <p:spPr bwMode="auto">
              <a:xfrm>
                <a:off x="469" y="795"/>
                <a:ext cx="5" cy="231"/>
              </a:xfrm>
              <a:custGeom>
                <a:avLst/>
                <a:gdLst/>
                <a:ahLst/>
                <a:cxnLst>
                  <a:cxn ang="0">
                    <a:pos x="21" y="1143"/>
                  </a:cxn>
                  <a:cxn ang="0">
                    <a:pos x="0" y="1155"/>
                  </a:cxn>
                  <a:cxn ang="0">
                    <a:pos x="0" y="26"/>
                  </a:cxn>
                  <a:cxn ang="0">
                    <a:pos x="10" y="0"/>
                  </a:cxn>
                  <a:cxn ang="0">
                    <a:pos x="15" y="1"/>
                  </a:cxn>
                  <a:cxn ang="0">
                    <a:pos x="18" y="3"/>
                  </a:cxn>
                  <a:cxn ang="0">
                    <a:pos x="20" y="7"/>
                  </a:cxn>
                  <a:cxn ang="0">
                    <a:pos x="21" y="13"/>
                  </a:cxn>
                  <a:cxn ang="0">
                    <a:pos x="21" y="1143"/>
                  </a:cxn>
                </a:cxnLst>
                <a:rect l="0" t="0" r="r" b="b"/>
                <a:pathLst>
                  <a:path w="21" h="1155">
                    <a:moveTo>
                      <a:pt x="21" y="1143"/>
                    </a:moveTo>
                    <a:lnTo>
                      <a:pt x="0" y="1155"/>
                    </a:lnTo>
                    <a:lnTo>
                      <a:pt x="0" y="26"/>
                    </a:lnTo>
                    <a:lnTo>
                      <a:pt x="10" y="0"/>
                    </a:lnTo>
                    <a:lnTo>
                      <a:pt x="15" y="1"/>
                    </a:lnTo>
                    <a:lnTo>
                      <a:pt x="18" y="3"/>
                    </a:lnTo>
                    <a:lnTo>
                      <a:pt x="20" y="7"/>
                    </a:lnTo>
                    <a:lnTo>
                      <a:pt x="21" y="13"/>
                    </a:lnTo>
                    <a:lnTo>
                      <a:pt x="21" y="114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Freeform 401"/>
              <p:cNvSpPr>
                <a:spLocks/>
              </p:cNvSpPr>
              <p:nvPr/>
            </p:nvSpPr>
            <p:spPr bwMode="auto">
              <a:xfrm>
                <a:off x="254" y="795"/>
                <a:ext cx="218" cy="5"/>
              </a:xfrm>
              <a:custGeom>
                <a:avLst/>
                <a:gdLst/>
                <a:ahLst/>
                <a:cxnLst>
                  <a:cxn ang="0">
                    <a:pos x="870" y="0"/>
                  </a:cxn>
                  <a:cxn ang="0">
                    <a:pos x="860" y="26"/>
                  </a:cxn>
                  <a:cxn ang="0">
                    <a:pos x="10" y="26"/>
                  </a:cxn>
                  <a:cxn ang="0">
                    <a:pos x="6" y="25"/>
                  </a:cxn>
                  <a:cxn ang="0">
                    <a:pos x="3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21" y="0"/>
                  </a:cxn>
                  <a:cxn ang="0">
                    <a:pos x="870" y="0"/>
                  </a:cxn>
                </a:cxnLst>
                <a:rect l="0" t="0" r="r" b="b"/>
                <a:pathLst>
                  <a:path w="870" h="26">
                    <a:moveTo>
                      <a:pt x="870" y="0"/>
                    </a:moveTo>
                    <a:lnTo>
                      <a:pt x="860" y="26"/>
                    </a:lnTo>
                    <a:lnTo>
                      <a:pt x="10" y="26"/>
                    </a:lnTo>
                    <a:lnTo>
                      <a:pt x="6" y="25"/>
                    </a:lnTo>
                    <a:lnTo>
                      <a:pt x="3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21" y="0"/>
                    </a:lnTo>
                    <a:lnTo>
                      <a:pt x="870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Freeform 402"/>
              <p:cNvSpPr>
                <a:spLocks/>
              </p:cNvSpPr>
              <p:nvPr/>
            </p:nvSpPr>
            <p:spPr bwMode="auto">
              <a:xfrm>
                <a:off x="254" y="663"/>
                <a:ext cx="6" cy="134"/>
              </a:xfrm>
              <a:custGeom>
                <a:avLst/>
                <a:gdLst/>
                <a:ahLst/>
                <a:cxnLst>
                  <a:cxn ang="0">
                    <a:pos x="21" y="657"/>
                  </a:cxn>
                  <a:cxn ang="0">
                    <a:pos x="0" y="670"/>
                  </a:cxn>
                  <a:cxn ang="0">
                    <a:pos x="1" y="13"/>
                  </a:cxn>
                  <a:cxn ang="0">
                    <a:pos x="2" y="8"/>
                  </a:cxn>
                  <a:cxn ang="0">
                    <a:pos x="4" y="4"/>
                  </a:cxn>
                  <a:cxn ang="0">
                    <a:pos x="8" y="2"/>
                  </a:cxn>
                  <a:cxn ang="0">
                    <a:pos x="12" y="0"/>
                  </a:cxn>
                  <a:cxn ang="0">
                    <a:pos x="23" y="26"/>
                  </a:cxn>
                  <a:cxn ang="0">
                    <a:pos x="21" y="657"/>
                  </a:cxn>
                </a:cxnLst>
                <a:rect l="0" t="0" r="r" b="b"/>
                <a:pathLst>
                  <a:path w="23" h="670">
                    <a:moveTo>
                      <a:pt x="21" y="657"/>
                    </a:moveTo>
                    <a:lnTo>
                      <a:pt x="0" y="670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23" y="26"/>
                    </a:lnTo>
                    <a:lnTo>
                      <a:pt x="21" y="65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403"/>
              <p:cNvSpPr>
                <a:spLocks/>
              </p:cNvSpPr>
              <p:nvPr/>
            </p:nvSpPr>
            <p:spPr bwMode="auto">
              <a:xfrm>
                <a:off x="257" y="663"/>
                <a:ext cx="356" cy="6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2"/>
                  </a:cxn>
                  <a:cxn ang="0">
                    <a:pos x="1415" y="0"/>
                  </a:cxn>
                  <a:cxn ang="0">
                    <a:pos x="1419" y="1"/>
                  </a:cxn>
                  <a:cxn ang="0">
                    <a:pos x="1422" y="4"/>
                  </a:cxn>
                  <a:cxn ang="0">
                    <a:pos x="1425" y="9"/>
                  </a:cxn>
                  <a:cxn ang="0">
                    <a:pos x="1426" y="14"/>
                  </a:cxn>
                  <a:cxn ang="0">
                    <a:pos x="1404" y="26"/>
                  </a:cxn>
                  <a:cxn ang="0">
                    <a:pos x="11" y="28"/>
                  </a:cxn>
                </a:cxnLst>
                <a:rect l="0" t="0" r="r" b="b"/>
                <a:pathLst>
                  <a:path w="1426" h="28">
                    <a:moveTo>
                      <a:pt x="11" y="28"/>
                    </a:moveTo>
                    <a:lnTo>
                      <a:pt x="0" y="2"/>
                    </a:lnTo>
                    <a:lnTo>
                      <a:pt x="1415" y="0"/>
                    </a:lnTo>
                    <a:lnTo>
                      <a:pt x="1419" y="1"/>
                    </a:lnTo>
                    <a:lnTo>
                      <a:pt x="1422" y="4"/>
                    </a:lnTo>
                    <a:lnTo>
                      <a:pt x="1425" y="9"/>
                    </a:lnTo>
                    <a:lnTo>
                      <a:pt x="1426" y="14"/>
                    </a:lnTo>
                    <a:lnTo>
                      <a:pt x="1404" y="26"/>
                    </a:lnTo>
                    <a:lnTo>
                      <a:pt x="11" y="2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Freeform 404"/>
              <p:cNvSpPr>
                <a:spLocks/>
              </p:cNvSpPr>
              <p:nvPr/>
            </p:nvSpPr>
            <p:spPr bwMode="auto">
              <a:xfrm>
                <a:off x="608" y="666"/>
                <a:ext cx="5" cy="36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2" y="0"/>
                  </a:cxn>
                  <a:cxn ang="0">
                    <a:pos x="22" y="1800"/>
                  </a:cxn>
                  <a:cxn ang="0">
                    <a:pos x="21" y="1806"/>
                  </a:cxn>
                  <a:cxn ang="0">
                    <a:pos x="18" y="1810"/>
                  </a:cxn>
                  <a:cxn ang="0">
                    <a:pos x="15" y="1812"/>
                  </a:cxn>
                  <a:cxn ang="0">
                    <a:pos x="11" y="1814"/>
                  </a:cxn>
                  <a:cxn ang="0">
                    <a:pos x="0" y="1788"/>
                  </a:cxn>
                  <a:cxn ang="0">
                    <a:pos x="0" y="12"/>
                  </a:cxn>
                </a:cxnLst>
                <a:rect l="0" t="0" r="r" b="b"/>
                <a:pathLst>
                  <a:path w="22" h="1814">
                    <a:moveTo>
                      <a:pt x="0" y="12"/>
                    </a:moveTo>
                    <a:lnTo>
                      <a:pt x="22" y="0"/>
                    </a:lnTo>
                    <a:lnTo>
                      <a:pt x="22" y="1800"/>
                    </a:lnTo>
                    <a:lnTo>
                      <a:pt x="21" y="1806"/>
                    </a:lnTo>
                    <a:lnTo>
                      <a:pt x="18" y="1810"/>
                    </a:lnTo>
                    <a:lnTo>
                      <a:pt x="15" y="1812"/>
                    </a:lnTo>
                    <a:lnTo>
                      <a:pt x="11" y="1814"/>
                    </a:lnTo>
                    <a:lnTo>
                      <a:pt x="0" y="1788"/>
                    </a:lnTo>
                    <a:lnTo>
                      <a:pt x="0" y="12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405"/>
              <p:cNvSpPr>
                <a:spLocks/>
              </p:cNvSpPr>
              <p:nvPr/>
            </p:nvSpPr>
            <p:spPr bwMode="auto">
              <a:xfrm>
                <a:off x="469" y="1023"/>
                <a:ext cx="142" cy="6"/>
              </a:xfrm>
              <a:custGeom>
                <a:avLst/>
                <a:gdLst/>
                <a:ahLst/>
                <a:cxnLst>
                  <a:cxn ang="0">
                    <a:pos x="556" y="0"/>
                  </a:cxn>
                  <a:cxn ang="0">
                    <a:pos x="567" y="26"/>
                  </a:cxn>
                  <a:cxn ang="0">
                    <a:pos x="10" y="26"/>
                  </a:cxn>
                  <a:cxn ang="0">
                    <a:pos x="6" y="24"/>
                  </a:cxn>
                  <a:cxn ang="0">
                    <a:pos x="3" y="22"/>
                  </a:cxn>
                  <a:cxn ang="0">
                    <a:pos x="1" y="18"/>
                  </a:cxn>
                  <a:cxn ang="0">
                    <a:pos x="0" y="12"/>
                  </a:cxn>
                  <a:cxn ang="0">
                    <a:pos x="21" y="0"/>
                  </a:cxn>
                  <a:cxn ang="0">
                    <a:pos x="556" y="0"/>
                  </a:cxn>
                </a:cxnLst>
                <a:rect l="0" t="0" r="r" b="b"/>
                <a:pathLst>
                  <a:path w="567" h="26">
                    <a:moveTo>
                      <a:pt x="556" y="0"/>
                    </a:moveTo>
                    <a:lnTo>
                      <a:pt x="567" y="26"/>
                    </a:lnTo>
                    <a:lnTo>
                      <a:pt x="10" y="26"/>
                    </a:lnTo>
                    <a:lnTo>
                      <a:pt x="6" y="24"/>
                    </a:lnTo>
                    <a:lnTo>
                      <a:pt x="3" y="22"/>
                    </a:lnTo>
                    <a:lnTo>
                      <a:pt x="1" y="18"/>
                    </a:lnTo>
                    <a:lnTo>
                      <a:pt x="0" y="12"/>
                    </a:lnTo>
                    <a:lnTo>
                      <a:pt x="21" y="0"/>
                    </a:lnTo>
                    <a:lnTo>
                      <a:pt x="556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Freeform 406"/>
              <p:cNvSpPr>
                <a:spLocks/>
              </p:cNvSpPr>
              <p:nvPr/>
            </p:nvSpPr>
            <p:spPr bwMode="auto">
              <a:xfrm>
                <a:off x="646" y="220"/>
                <a:ext cx="350" cy="362"/>
              </a:xfrm>
              <a:custGeom>
                <a:avLst/>
                <a:gdLst/>
                <a:ahLst/>
                <a:cxnLst>
                  <a:cxn ang="0">
                    <a:pos x="1399" y="1809"/>
                  </a:cxn>
                  <a:cxn ang="0">
                    <a:pos x="0" y="1809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1" y="1143"/>
                  </a:cxn>
                  <a:cxn ang="0">
                    <a:pos x="1401" y="1143"/>
                  </a:cxn>
                  <a:cxn ang="0">
                    <a:pos x="1399" y="1809"/>
                  </a:cxn>
                </a:cxnLst>
                <a:rect l="0" t="0" r="r" b="b"/>
                <a:pathLst>
                  <a:path w="1401" h="1809">
                    <a:moveTo>
                      <a:pt x="1399" y="1809"/>
                    </a:moveTo>
                    <a:lnTo>
                      <a:pt x="0" y="1809"/>
                    </a:lnTo>
                    <a:lnTo>
                      <a:pt x="0" y="0"/>
                    </a:lnTo>
                    <a:lnTo>
                      <a:pt x="541" y="0"/>
                    </a:lnTo>
                    <a:lnTo>
                      <a:pt x="541" y="1143"/>
                    </a:lnTo>
                    <a:lnTo>
                      <a:pt x="1401" y="1143"/>
                    </a:lnTo>
                    <a:lnTo>
                      <a:pt x="1399" y="1809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Freeform 407"/>
              <p:cNvSpPr>
                <a:spLocks/>
              </p:cNvSpPr>
              <p:nvPr/>
            </p:nvSpPr>
            <p:spPr bwMode="auto">
              <a:xfrm>
                <a:off x="643" y="217"/>
                <a:ext cx="6" cy="365"/>
              </a:xfrm>
              <a:custGeom>
                <a:avLst/>
                <a:gdLst/>
                <a:ahLst/>
                <a:cxnLst>
                  <a:cxn ang="0">
                    <a:pos x="22" y="1808"/>
                  </a:cxn>
                  <a:cxn ang="0">
                    <a:pos x="0" y="1822"/>
                  </a:cxn>
                  <a:cxn ang="0">
                    <a:pos x="0" y="13"/>
                  </a:cxn>
                  <a:cxn ang="0">
                    <a:pos x="1" y="8"/>
                  </a:cxn>
                  <a:cxn ang="0">
                    <a:pos x="3" y="4"/>
                  </a:cxn>
                  <a:cxn ang="0">
                    <a:pos x="7" y="0"/>
                  </a:cxn>
                  <a:cxn ang="0">
                    <a:pos x="11" y="0"/>
                  </a:cxn>
                  <a:cxn ang="0">
                    <a:pos x="22" y="26"/>
                  </a:cxn>
                  <a:cxn ang="0">
                    <a:pos x="22" y="1808"/>
                  </a:cxn>
                </a:cxnLst>
                <a:rect l="0" t="0" r="r" b="b"/>
                <a:pathLst>
                  <a:path w="22" h="1822">
                    <a:moveTo>
                      <a:pt x="22" y="1808"/>
                    </a:moveTo>
                    <a:lnTo>
                      <a:pt x="0" y="1822"/>
                    </a:lnTo>
                    <a:lnTo>
                      <a:pt x="0" y="13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2" y="26"/>
                    </a:lnTo>
                    <a:lnTo>
                      <a:pt x="22" y="18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408"/>
              <p:cNvSpPr>
                <a:spLocks/>
              </p:cNvSpPr>
              <p:nvPr/>
            </p:nvSpPr>
            <p:spPr bwMode="auto">
              <a:xfrm>
                <a:off x="646" y="217"/>
                <a:ext cx="138" cy="6"/>
              </a:xfrm>
              <a:custGeom>
                <a:avLst/>
                <a:gdLst/>
                <a:ahLst/>
                <a:cxnLst>
                  <a:cxn ang="0">
                    <a:pos x="11" y="26"/>
                  </a:cxn>
                  <a:cxn ang="0">
                    <a:pos x="0" y="0"/>
                  </a:cxn>
                  <a:cxn ang="0">
                    <a:pos x="541" y="0"/>
                  </a:cxn>
                  <a:cxn ang="0">
                    <a:pos x="545" y="0"/>
                  </a:cxn>
                  <a:cxn ang="0">
                    <a:pos x="549" y="4"/>
                  </a:cxn>
                  <a:cxn ang="0">
                    <a:pos x="551" y="8"/>
                  </a:cxn>
                  <a:cxn ang="0">
                    <a:pos x="552" y="13"/>
                  </a:cxn>
                  <a:cxn ang="0">
                    <a:pos x="530" y="26"/>
                  </a:cxn>
                  <a:cxn ang="0">
                    <a:pos x="11" y="26"/>
                  </a:cxn>
                </a:cxnLst>
                <a:rect l="0" t="0" r="r" b="b"/>
                <a:pathLst>
                  <a:path w="552" h="26">
                    <a:moveTo>
                      <a:pt x="11" y="26"/>
                    </a:moveTo>
                    <a:lnTo>
                      <a:pt x="0" y="0"/>
                    </a:lnTo>
                    <a:lnTo>
                      <a:pt x="541" y="0"/>
                    </a:lnTo>
                    <a:lnTo>
                      <a:pt x="545" y="0"/>
                    </a:lnTo>
                    <a:lnTo>
                      <a:pt x="549" y="4"/>
                    </a:lnTo>
                    <a:lnTo>
                      <a:pt x="551" y="8"/>
                    </a:lnTo>
                    <a:lnTo>
                      <a:pt x="552" y="13"/>
                    </a:lnTo>
                    <a:lnTo>
                      <a:pt x="530" y="26"/>
                    </a:lnTo>
                    <a:lnTo>
                      <a:pt x="11" y="2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409"/>
              <p:cNvSpPr>
                <a:spLocks/>
              </p:cNvSpPr>
              <p:nvPr/>
            </p:nvSpPr>
            <p:spPr bwMode="auto">
              <a:xfrm>
                <a:off x="778" y="220"/>
                <a:ext cx="6" cy="231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2" y="0"/>
                  </a:cxn>
                  <a:cxn ang="0">
                    <a:pos x="22" y="1129"/>
                  </a:cxn>
                  <a:cxn ang="0">
                    <a:pos x="11" y="1156"/>
                  </a:cxn>
                  <a:cxn ang="0">
                    <a:pos x="7" y="1155"/>
                  </a:cxn>
                  <a:cxn ang="0">
                    <a:pos x="4" y="1153"/>
                  </a:cxn>
                  <a:cxn ang="0">
                    <a:pos x="1" y="1148"/>
                  </a:cxn>
                  <a:cxn ang="0">
                    <a:pos x="0" y="1143"/>
                  </a:cxn>
                  <a:cxn ang="0">
                    <a:pos x="0" y="13"/>
                  </a:cxn>
                </a:cxnLst>
                <a:rect l="0" t="0" r="r" b="b"/>
                <a:pathLst>
                  <a:path w="22" h="1156">
                    <a:moveTo>
                      <a:pt x="0" y="13"/>
                    </a:moveTo>
                    <a:lnTo>
                      <a:pt x="22" y="0"/>
                    </a:lnTo>
                    <a:lnTo>
                      <a:pt x="22" y="1129"/>
                    </a:lnTo>
                    <a:lnTo>
                      <a:pt x="11" y="1156"/>
                    </a:lnTo>
                    <a:lnTo>
                      <a:pt x="7" y="1155"/>
                    </a:lnTo>
                    <a:lnTo>
                      <a:pt x="4" y="1153"/>
                    </a:lnTo>
                    <a:lnTo>
                      <a:pt x="1" y="1148"/>
                    </a:lnTo>
                    <a:lnTo>
                      <a:pt x="0" y="1143"/>
                    </a:lnTo>
                    <a:lnTo>
                      <a:pt x="0" y="1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Freeform 410"/>
              <p:cNvSpPr>
                <a:spLocks/>
              </p:cNvSpPr>
              <p:nvPr/>
            </p:nvSpPr>
            <p:spPr bwMode="auto">
              <a:xfrm>
                <a:off x="781" y="446"/>
                <a:ext cx="218" cy="5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1" y="0"/>
                  </a:cxn>
                  <a:cxn ang="0">
                    <a:pos x="860" y="0"/>
                  </a:cxn>
                  <a:cxn ang="0">
                    <a:pos x="864" y="1"/>
                  </a:cxn>
                  <a:cxn ang="0">
                    <a:pos x="868" y="5"/>
                  </a:cxn>
                  <a:cxn ang="0">
                    <a:pos x="870" y="9"/>
                  </a:cxn>
                  <a:cxn ang="0">
                    <a:pos x="871" y="14"/>
                  </a:cxn>
                  <a:cxn ang="0">
                    <a:pos x="850" y="27"/>
                  </a:cxn>
                  <a:cxn ang="0">
                    <a:pos x="0" y="27"/>
                  </a:cxn>
                </a:cxnLst>
                <a:rect l="0" t="0" r="r" b="b"/>
                <a:pathLst>
                  <a:path w="871" h="27">
                    <a:moveTo>
                      <a:pt x="0" y="27"/>
                    </a:moveTo>
                    <a:lnTo>
                      <a:pt x="11" y="0"/>
                    </a:lnTo>
                    <a:lnTo>
                      <a:pt x="860" y="0"/>
                    </a:lnTo>
                    <a:lnTo>
                      <a:pt x="864" y="1"/>
                    </a:lnTo>
                    <a:lnTo>
                      <a:pt x="868" y="5"/>
                    </a:lnTo>
                    <a:lnTo>
                      <a:pt x="870" y="9"/>
                    </a:lnTo>
                    <a:lnTo>
                      <a:pt x="871" y="14"/>
                    </a:lnTo>
                    <a:lnTo>
                      <a:pt x="850" y="27"/>
                    </a:lnTo>
                    <a:lnTo>
                      <a:pt x="0" y="2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Freeform 411"/>
              <p:cNvSpPr>
                <a:spLocks/>
              </p:cNvSpPr>
              <p:nvPr/>
            </p:nvSpPr>
            <p:spPr bwMode="auto">
              <a:xfrm>
                <a:off x="993" y="449"/>
                <a:ext cx="6" cy="135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23" y="0"/>
                  </a:cxn>
                  <a:cxn ang="0">
                    <a:pos x="21" y="666"/>
                  </a:cxn>
                  <a:cxn ang="0">
                    <a:pos x="20" y="671"/>
                  </a:cxn>
                  <a:cxn ang="0">
                    <a:pos x="18" y="674"/>
                  </a:cxn>
                  <a:cxn ang="0">
                    <a:pos x="15" y="677"/>
                  </a:cxn>
                  <a:cxn ang="0">
                    <a:pos x="10" y="678"/>
                  </a:cxn>
                  <a:cxn ang="0">
                    <a:pos x="0" y="652"/>
                  </a:cxn>
                  <a:cxn ang="0">
                    <a:pos x="2" y="13"/>
                  </a:cxn>
                </a:cxnLst>
                <a:rect l="0" t="0" r="r" b="b"/>
                <a:pathLst>
                  <a:path w="23" h="678">
                    <a:moveTo>
                      <a:pt x="2" y="13"/>
                    </a:moveTo>
                    <a:lnTo>
                      <a:pt x="23" y="0"/>
                    </a:lnTo>
                    <a:lnTo>
                      <a:pt x="21" y="666"/>
                    </a:lnTo>
                    <a:lnTo>
                      <a:pt x="20" y="671"/>
                    </a:lnTo>
                    <a:lnTo>
                      <a:pt x="18" y="674"/>
                    </a:lnTo>
                    <a:lnTo>
                      <a:pt x="15" y="677"/>
                    </a:lnTo>
                    <a:lnTo>
                      <a:pt x="10" y="678"/>
                    </a:lnTo>
                    <a:lnTo>
                      <a:pt x="0" y="652"/>
                    </a:lnTo>
                    <a:lnTo>
                      <a:pt x="2" y="1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Freeform 412"/>
            <p:cNvSpPr>
              <a:spLocks/>
            </p:cNvSpPr>
            <p:nvPr/>
          </p:nvSpPr>
          <p:spPr bwMode="auto">
            <a:xfrm>
              <a:off x="643" y="579"/>
              <a:ext cx="353" cy="5"/>
            </a:xfrm>
            <a:custGeom>
              <a:avLst/>
              <a:gdLst/>
              <a:ahLst/>
              <a:cxnLst>
                <a:cxn ang="0">
                  <a:pos x="1400" y="0"/>
                </a:cxn>
                <a:cxn ang="0">
                  <a:pos x="1410" y="26"/>
                </a:cxn>
                <a:cxn ang="0">
                  <a:pos x="11" y="26"/>
                </a:cxn>
                <a:cxn ang="0">
                  <a:pos x="7" y="25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1400" y="0"/>
                </a:cxn>
              </a:cxnLst>
              <a:rect l="0" t="0" r="r" b="b"/>
              <a:pathLst>
                <a:path w="1410" h="26">
                  <a:moveTo>
                    <a:pt x="1400" y="0"/>
                  </a:moveTo>
                  <a:lnTo>
                    <a:pt x="1410" y="26"/>
                  </a:lnTo>
                  <a:lnTo>
                    <a:pt x="11" y="26"/>
                  </a:lnTo>
                  <a:lnTo>
                    <a:pt x="7" y="25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1400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413"/>
            <p:cNvSpPr>
              <a:spLocks/>
            </p:cNvSpPr>
            <p:nvPr/>
          </p:nvSpPr>
          <p:spPr bwMode="auto">
            <a:xfrm>
              <a:off x="645" y="640"/>
              <a:ext cx="354" cy="361"/>
            </a:xfrm>
            <a:custGeom>
              <a:avLst/>
              <a:gdLst/>
              <a:ahLst/>
              <a:cxnLst>
                <a:cxn ang="0">
                  <a:pos x="1417" y="4"/>
                </a:cxn>
                <a:cxn ang="0">
                  <a:pos x="0" y="0"/>
                </a:cxn>
                <a:cxn ang="0">
                  <a:pos x="0" y="1802"/>
                </a:cxn>
                <a:cxn ang="0">
                  <a:pos x="545" y="1802"/>
                </a:cxn>
                <a:cxn ang="0">
                  <a:pos x="545" y="659"/>
                </a:cxn>
                <a:cxn ang="0">
                  <a:pos x="1417" y="655"/>
                </a:cxn>
                <a:cxn ang="0">
                  <a:pos x="1417" y="4"/>
                </a:cxn>
              </a:cxnLst>
              <a:rect l="0" t="0" r="r" b="b"/>
              <a:pathLst>
                <a:path w="1417" h="1802">
                  <a:moveTo>
                    <a:pt x="1417" y="4"/>
                  </a:moveTo>
                  <a:lnTo>
                    <a:pt x="0" y="0"/>
                  </a:lnTo>
                  <a:lnTo>
                    <a:pt x="0" y="1802"/>
                  </a:lnTo>
                  <a:lnTo>
                    <a:pt x="545" y="1802"/>
                  </a:lnTo>
                  <a:lnTo>
                    <a:pt x="545" y="659"/>
                  </a:lnTo>
                  <a:lnTo>
                    <a:pt x="1417" y="655"/>
                  </a:lnTo>
                  <a:lnTo>
                    <a:pt x="1417" y="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414"/>
            <p:cNvSpPr>
              <a:spLocks/>
            </p:cNvSpPr>
            <p:nvPr/>
          </p:nvSpPr>
          <p:spPr bwMode="auto">
            <a:xfrm>
              <a:off x="643" y="640"/>
              <a:ext cx="5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13"/>
                </a:cxn>
                <a:cxn ang="0">
                  <a:pos x="21" y="1788"/>
                </a:cxn>
                <a:cxn ang="0">
                  <a:pos x="10" y="1814"/>
                </a:cxn>
                <a:cxn ang="0">
                  <a:pos x="6" y="1813"/>
                </a:cxn>
                <a:cxn ang="0">
                  <a:pos x="3" y="1811"/>
                </a:cxn>
                <a:cxn ang="0">
                  <a:pos x="0" y="1807"/>
                </a:cxn>
                <a:cxn ang="0">
                  <a:pos x="0" y="1802"/>
                </a:cxn>
                <a:cxn ang="0">
                  <a:pos x="0" y="0"/>
                </a:cxn>
              </a:cxnLst>
              <a:rect l="0" t="0" r="r" b="b"/>
              <a:pathLst>
                <a:path w="21" h="1814">
                  <a:moveTo>
                    <a:pt x="0" y="0"/>
                  </a:moveTo>
                  <a:lnTo>
                    <a:pt x="21" y="13"/>
                  </a:lnTo>
                  <a:lnTo>
                    <a:pt x="21" y="1788"/>
                  </a:lnTo>
                  <a:lnTo>
                    <a:pt x="10" y="1814"/>
                  </a:lnTo>
                  <a:lnTo>
                    <a:pt x="6" y="1813"/>
                  </a:lnTo>
                  <a:lnTo>
                    <a:pt x="3" y="1811"/>
                  </a:lnTo>
                  <a:lnTo>
                    <a:pt x="0" y="1807"/>
                  </a:lnTo>
                  <a:lnTo>
                    <a:pt x="0" y="180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415"/>
            <p:cNvSpPr>
              <a:spLocks/>
            </p:cNvSpPr>
            <p:nvPr/>
          </p:nvSpPr>
          <p:spPr bwMode="auto">
            <a:xfrm>
              <a:off x="645" y="998"/>
              <a:ext cx="139" cy="5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11" y="0"/>
                </a:cxn>
                <a:cxn ang="0">
                  <a:pos x="534" y="0"/>
                </a:cxn>
                <a:cxn ang="0">
                  <a:pos x="556" y="14"/>
                </a:cxn>
                <a:cxn ang="0">
                  <a:pos x="555" y="19"/>
                </a:cxn>
                <a:cxn ang="0">
                  <a:pos x="553" y="23"/>
                </a:cxn>
                <a:cxn ang="0">
                  <a:pos x="549" y="25"/>
                </a:cxn>
                <a:cxn ang="0">
                  <a:pos x="545" y="26"/>
                </a:cxn>
                <a:cxn ang="0">
                  <a:pos x="0" y="26"/>
                </a:cxn>
              </a:cxnLst>
              <a:rect l="0" t="0" r="r" b="b"/>
              <a:pathLst>
                <a:path w="556" h="26">
                  <a:moveTo>
                    <a:pt x="0" y="26"/>
                  </a:moveTo>
                  <a:lnTo>
                    <a:pt x="11" y="0"/>
                  </a:lnTo>
                  <a:lnTo>
                    <a:pt x="534" y="0"/>
                  </a:lnTo>
                  <a:lnTo>
                    <a:pt x="556" y="14"/>
                  </a:lnTo>
                  <a:lnTo>
                    <a:pt x="555" y="19"/>
                  </a:lnTo>
                  <a:lnTo>
                    <a:pt x="553" y="23"/>
                  </a:lnTo>
                  <a:lnTo>
                    <a:pt x="549" y="25"/>
                  </a:lnTo>
                  <a:lnTo>
                    <a:pt x="545" y="26"/>
                  </a:lnTo>
                  <a:lnTo>
                    <a:pt x="0" y="2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416"/>
            <p:cNvSpPr>
              <a:spLocks/>
            </p:cNvSpPr>
            <p:nvPr/>
          </p:nvSpPr>
          <p:spPr bwMode="auto">
            <a:xfrm>
              <a:off x="778" y="769"/>
              <a:ext cx="6" cy="232"/>
            </a:xfrm>
            <a:custGeom>
              <a:avLst/>
              <a:gdLst/>
              <a:ahLst/>
              <a:cxnLst>
                <a:cxn ang="0">
                  <a:pos x="22" y="1157"/>
                </a:cxn>
                <a:cxn ang="0">
                  <a:pos x="0" y="1143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22" y="26"/>
                </a:cxn>
                <a:cxn ang="0">
                  <a:pos x="22" y="1157"/>
                </a:cxn>
              </a:cxnLst>
              <a:rect l="0" t="0" r="r" b="b"/>
              <a:pathLst>
                <a:path w="22" h="1157">
                  <a:moveTo>
                    <a:pt x="22" y="1157"/>
                  </a:moveTo>
                  <a:lnTo>
                    <a:pt x="0" y="1143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22" y="26"/>
                  </a:lnTo>
                  <a:lnTo>
                    <a:pt x="22" y="1157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417"/>
            <p:cNvSpPr>
              <a:spLocks/>
            </p:cNvSpPr>
            <p:nvPr/>
          </p:nvSpPr>
          <p:spPr bwMode="auto">
            <a:xfrm>
              <a:off x="781" y="769"/>
              <a:ext cx="221" cy="6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2"/>
                </a:cxn>
                <a:cxn ang="0">
                  <a:pos x="861" y="0"/>
                </a:cxn>
                <a:cxn ang="0">
                  <a:pos x="883" y="12"/>
                </a:cxn>
                <a:cxn ang="0">
                  <a:pos x="882" y="17"/>
                </a:cxn>
                <a:cxn ang="0">
                  <a:pos x="879" y="22"/>
                </a:cxn>
                <a:cxn ang="0">
                  <a:pos x="876" y="25"/>
                </a:cxn>
                <a:cxn ang="0">
                  <a:pos x="872" y="26"/>
                </a:cxn>
                <a:cxn ang="0">
                  <a:pos x="11" y="28"/>
                </a:cxn>
              </a:cxnLst>
              <a:rect l="0" t="0" r="r" b="b"/>
              <a:pathLst>
                <a:path w="883" h="28">
                  <a:moveTo>
                    <a:pt x="11" y="28"/>
                  </a:moveTo>
                  <a:lnTo>
                    <a:pt x="0" y="2"/>
                  </a:lnTo>
                  <a:lnTo>
                    <a:pt x="861" y="0"/>
                  </a:lnTo>
                  <a:lnTo>
                    <a:pt x="883" y="12"/>
                  </a:lnTo>
                  <a:lnTo>
                    <a:pt x="882" y="17"/>
                  </a:lnTo>
                  <a:lnTo>
                    <a:pt x="879" y="22"/>
                  </a:lnTo>
                  <a:lnTo>
                    <a:pt x="876" y="25"/>
                  </a:lnTo>
                  <a:lnTo>
                    <a:pt x="872" y="26"/>
                  </a:lnTo>
                  <a:lnTo>
                    <a:pt x="11" y="28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418"/>
            <p:cNvSpPr>
              <a:spLocks/>
            </p:cNvSpPr>
            <p:nvPr/>
          </p:nvSpPr>
          <p:spPr bwMode="auto">
            <a:xfrm>
              <a:off x="997" y="639"/>
              <a:ext cx="5" cy="132"/>
            </a:xfrm>
            <a:custGeom>
              <a:avLst/>
              <a:gdLst/>
              <a:ahLst/>
              <a:cxnLst>
                <a:cxn ang="0">
                  <a:pos x="22" y="663"/>
                </a:cxn>
                <a:cxn ang="0">
                  <a:pos x="0" y="651"/>
                </a:cxn>
                <a:cxn ang="0">
                  <a:pos x="0" y="26"/>
                </a:cxn>
                <a:cxn ang="0">
                  <a:pos x="11" y="0"/>
                </a:cxn>
                <a:cxn ang="0">
                  <a:pos x="15" y="1"/>
                </a:cxn>
                <a:cxn ang="0">
                  <a:pos x="18" y="3"/>
                </a:cxn>
                <a:cxn ang="0">
                  <a:pos x="21" y="7"/>
                </a:cxn>
                <a:cxn ang="0">
                  <a:pos x="22" y="12"/>
                </a:cxn>
                <a:cxn ang="0">
                  <a:pos x="22" y="663"/>
                </a:cxn>
              </a:cxnLst>
              <a:rect l="0" t="0" r="r" b="b"/>
              <a:pathLst>
                <a:path w="22" h="663">
                  <a:moveTo>
                    <a:pt x="22" y="663"/>
                  </a:moveTo>
                  <a:lnTo>
                    <a:pt x="0" y="651"/>
                  </a:lnTo>
                  <a:lnTo>
                    <a:pt x="0" y="26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18" y="3"/>
                  </a:lnTo>
                  <a:lnTo>
                    <a:pt x="21" y="7"/>
                  </a:lnTo>
                  <a:lnTo>
                    <a:pt x="22" y="12"/>
                  </a:lnTo>
                  <a:lnTo>
                    <a:pt x="22" y="66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419"/>
            <p:cNvSpPr>
              <a:spLocks/>
            </p:cNvSpPr>
            <p:nvPr/>
          </p:nvSpPr>
          <p:spPr bwMode="auto">
            <a:xfrm>
              <a:off x="643" y="638"/>
              <a:ext cx="356" cy="6"/>
            </a:xfrm>
            <a:custGeom>
              <a:avLst/>
              <a:gdLst/>
              <a:ahLst/>
              <a:cxnLst>
                <a:cxn ang="0">
                  <a:pos x="1427" y="5"/>
                </a:cxn>
                <a:cxn ang="0">
                  <a:pos x="1416" y="31"/>
                </a:cxn>
                <a:cxn ang="0">
                  <a:pos x="21" y="26"/>
                </a:cxn>
                <a:cxn ang="0">
                  <a:pos x="0" y="13"/>
                </a:cxn>
                <a:cxn ang="0">
                  <a:pos x="0" y="8"/>
                </a:cxn>
                <a:cxn ang="0">
                  <a:pos x="3" y="3"/>
                </a:cxn>
                <a:cxn ang="0">
                  <a:pos x="6" y="1"/>
                </a:cxn>
                <a:cxn ang="0">
                  <a:pos x="10" y="0"/>
                </a:cxn>
                <a:cxn ang="0">
                  <a:pos x="1427" y="5"/>
                </a:cxn>
              </a:cxnLst>
              <a:rect l="0" t="0" r="r" b="b"/>
              <a:pathLst>
                <a:path w="1427" h="31">
                  <a:moveTo>
                    <a:pt x="1427" y="5"/>
                  </a:moveTo>
                  <a:lnTo>
                    <a:pt x="1416" y="31"/>
                  </a:lnTo>
                  <a:lnTo>
                    <a:pt x="21" y="2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3" y="3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427" y="5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20"/>
            <p:cNvSpPr>
              <a:spLocks/>
            </p:cNvSpPr>
            <p:nvPr/>
          </p:nvSpPr>
          <p:spPr bwMode="auto">
            <a:xfrm>
              <a:off x="230" y="220"/>
              <a:ext cx="355" cy="362"/>
            </a:xfrm>
            <a:custGeom>
              <a:avLst/>
              <a:gdLst/>
              <a:ahLst/>
              <a:cxnLst>
                <a:cxn ang="0">
                  <a:pos x="2" y="1809"/>
                </a:cxn>
                <a:cxn ang="0">
                  <a:pos x="0" y="1143"/>
                </a:cxn>
                <a:cxn ang="0">
                  <a:pos x="860" y="1143"/>
                </a:cxn>
                <a:cxn ang="0">
                  <a:pos x="860" y="0"/>
                </a:cxn>
                <a:cxn ang="0">
                  <a:pos x="1418" y="2"/>
                </a:cxn>
                <a:cxn ang="0">
                  <a:pos x="1418" y="1809"/>
                </a:cxn>
                <a:cxn ang="0">
                  <a:pos x="2" y="1809"/>
                </a:cxn>
              </a:cxnLst>
              <a:rect l="0" t="0" r="r" b="b"/>
              <a:pathLst>
                <a:path w="1418" h="1809">
                  <a:moveTo>
                    <a:pt x="2" y="1809"/>
                  </a:moveTo>
                  <a:lnTo>
                    <a:pt x="0" y="1143"/>
                  </a:lnTo>
                  <a:lnTo>
                    <a:pt x="860" y="1143"/>
                  </a:lnTo>
                  <a:lnTo>
                    <a:pt x="860" y="0"/>
                  </a:lnTo>
                  <a:lnTo>
                    <a:pt x="1418" y="2"/>
                  </a:lnTo>
                  <a:lnTo>
                    <a:pt x="1418" y="1809"/>
                  </a:lnTo>
                  <a:lnTo>
                    <a:pt x="2" y="180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21"/>
            <p:cNvSpPr>
              <a:spLocks/>
            </p:cNvSpPr>
            <p:nvPr/>
          </p:nvSpPr>
          <p:spPr bwMode="auto">
            <a:xfrm>
              <a:off x="230" y="446"/>
              <a:ext cx="218" cy="5"/>
            </a:xfrm>
            <a:custGeom>
              <a:avLst/>
              <a:gdLst/>
              <a:ahLst/>
              <a:cxnLst>
                <a:cxn ang="0">
                  <a:pos x="11" y="27"/>
                </a:cxn>
                <a:cxn ang="0">
                  <a:pos x="0" y="0"/>
                </a:cxn>
                <a:cxn ang="0">
                  <a:pos x="850" y="0"/>
                </a:cxn>
                <a:cxn ang="0">
                  <a:pos x="871" y="14"/>
                </a:cxn>
                <a:cxn ang="0">
                  <a:pos x="870" y="19"/>
                </a:cxn>
                <a:cxn ang="0">
                  <a:pos x="868" y="24"/>
                </a:cxn>
                <a:cxn ang="0">
                  <a:pos x="864" y="26"/>
                </a:cxn>
                <a:cxn ang="0">
                  <a:pos x="860" y="27"/>
                </a:cxn>
                <a:cxn ang="0">
                  <a:pos x="11" y="27"/>
                </a:cxn>
              </a:cxnLst>
              <a:rect l="0" t="0" r="r" b="b"/>
              <a:pathLst>
                <a:path w="871" h="27">
                  <a:moveTo>
                    <a:pt x="11" y="27"/>
                  </a:moveTo>
                  <a:lnTo>
                    <a:pt x="0" y="0"/>
                  </a:lnTo>
                  <a:lnTo>
                    <a:pt x="850" y="0"/>
                  </a:lnTo>
                  <a:lnTo>
                    <a:pt x="871" y="14"/>
                  </a:lnTo>
                  <a:lnTo>
                    <a:pt x="870" y="19"/>
                  </a:lnTo>
                  <a:lnTo>
                    <a:pt x="868" y="24"/>
                  </a:lnTo>
                  <a:lnTo>
                    <a:pt x="864" y="26"/>
                  </a:lnTo>
                  <a:lnTo>
                    <a:pt x="860" y="27"/>
                  </a:lnTo>
                  <a:lnTo>
                    <a:pt x="11" y="27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2"/>
            <p:cNvSpPr>
              <a:spLocks/>
            </p:cNvSpPr>
            <p:nvPr/>
          </p:nvSpPr>
          <p:spPr bwMode="auto">
            <a:xfrm>
              <a:off x="442" y="217"/>
              <a:ext cx="6" cy="232"/>
            </a:xfrm>
            <a:custGeom>
              <a:avLst/>
              <a:gdLst/>
              <a:ahLst/>
              <a:cxnLst>
                <a:cxn ang="0">
                  <a:pos x="21" y="1156"/>
                </a:cxn>
                <a:cxn ang="0">
                  <a:pos x="0" y="1142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6" y="0"/>
                </a:cxn>
                <a:cxn ang="0">
                  <a:pos x="10" y="0"/>
                </a:cxn>
                <a:cxn ang="0">
                  <a:pos x="21" y="26"/>
                </a:cxn>
                <a:cxn ang="0">
                  <a:pos x="21" y="1156"/>
                </a:cxn>
              </a:cxnLst>
              <a:rect l="0" t="0" r="r" b="b"/>
              <a:pathLst>
                <a:path w="21" h="1156">
                  <a:moveTo>
                    <a:pt x="21" y="1156"/>
                  </a:moveTo>
                  <a:lnTo>
                    <a:pt x="0" y="1142"/>
                  </a:lnTo>
                  <a:lnTo>
                    <a:pt x="0" y="13"/>
                  </a:lnTo>
                  <a:lnTo>
                    <a:pt x="1" y="8"/>
                  </a:lnTo>
                  <a:lnTo>
                    <a:pt x="3" y="4"/>
                  </a:lnTo>
                  <a:lnTo>
                    <a:pt x="6" y="0"/>
                  </a:lnTo>
                  <a:lnTo>
                    <a:pt x="10" y="0"/>
                  </a:lnTo>
                  <a:lnTo>
                    <a:pt x="21" y="26"/>
                  </a:lnTo>
                  <a:lnTo>
                    <a:pt x="21" y="115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23"/>
            <p:cNvSpPr>
              <a:spLocks/>
            </p:cNvSpPr>
            <p:nvPr/>
          </p:nvSpPr>
          <p:spPr bwMode="auto">
            <a:xfrm>
              <a:off x="445" y="217"/>
              <a:ext cx="142" cy="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0" y="0"/>
                </a:cxn>
                <a:cxn ang="0">
                  <a:pos x="558" y="1"/>
                </a:cxn>
                <a:cxn ang="0">
                  <a:pos x="563" y="3"/>
                </a:cxn>
                <a:cxn ang="0">
                  <a:pos x="566" y="6"/>
                </a:cxn>
                <a:cxn ang="0">
                  <a:pos x="568" y="10"/>
                </a:cxn>
                <a:cxn ang="0">
                  <a:pos x="569" y="15"/>
                </a:cxn>
                <a:cxn ang="0">
                  <a:pos x="547" y="29"/>
                </a:cxn>
                <a:cxn ang="0">
                  <a:pos x="11" y="26"/>
                </a:cxn>
              </a:cxnLst>
              <a:rect l="0" t="0" r="r" b="b"/>
              <a:pathLst>
                <a:path w="569" h="29">
                  <a:moveTo>
                    <a:pt x="11" y="26"/>
                  </a:moveTo>
                  <a:lnTo>
                    <a:pt x="0" y="0"/>
                  </a:lnTo>
                  <a:lnTo>
                    <a:pt x="558" y="1"/>
                  </a:lnTo>
                  <a:lnTo>
                    <a:pt x="563" y="3"/>
                  </a:lnTo>
                  <a:lnTo>
                    <a:pt x="566" y="6"/>
                  </a:lnTo>
                  <a:lnTo>
                    <a:pt x="568" y="10"/>
                  </a:lnTo>
                  <a:lnTo>
                    <a:pt x="569" y="15"/>
                  </a:lnTo>
                  <a:lnTo>
                    <a:pt x="547" y="29"/>
                  </a:lnTo>
                  <a:lnTo>
                    <a:pt x="11" y="2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424"/>
            <p:cNvSpPr>
              <a:spLocks/>
            </p:cNvSpPr>
            <p:nvPr/>
          </p:nvSpPr>
          <p:spPr bwMode="auto">
            <a:xfrm>
              <a:off x="582" y="220"/>
              <a:ext cx="5" cy="36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2" y="0"/>
                </a:cxn>
                <a:cxn ang="0">
                  <a:pos x="22" y="1807"/>
                </a:cxn>
                <a:cxn ang="0">
                  <a:pos x="21" y="1812"/>
                </a:cxn>
                <a:cxn ang="0">
                  <a:pos x="19" y="1815"/>
                </a:cxn>
                <a:cxn ang="0">
                  <a:pos x="16" y="1818"/>
                </a:cxn>
                <a:cxn ang="0">
                  <a:pos x="11" y="1819"/>
                </a:cxn>
                <a:cxn ang="0">
                  <a:pos x="0" y="1793"/>
                </a:cxn>
                <a:cxn ang="0">
                  <a:pos x="0" y="14"/>
                </a:cxn>
              </a:cxnLst>
              <a:rect l="0" t="0" r="r" b="b"/>
              <a:pathLst>
                <a:path w="22" h="1819">
                  <a:moveTo>
                    <a:pt x="0" y="14"/>
                  </a:moveTo>
                  <a:lnTo>
                    <a:pt x="22" y="0"/>
                  </a:lnTo>
                  <a:lnTo>
                    <a:pt x="22" y="1807"/>
                  </a:lnTo>
                  <a:lnTo>
                    <a:pt x="21" y="1812"/>
                  </a:lnTo>
                  <a:lnTo>
                    <a:pt x="19" y="1815"/>
                  </a:lnTo>
                  <a:lnTo>
                    <a:pt x="16" y="1818"/>
                  </a:lnTo>
                  <a:lnTo>
                    <a:pt x="11" y="1819"/>
                  </a:lnTo>
                  <a:lnTo>
                    <a:pt x="0" y="1793"/>
                  </a:lnTo>
                  <a:lnTo>
                    <a:pt x="0" y="14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425"/>
            <p:cNvSpPr>
              <a:spLocks/>
            </p:cNvSpPr>
            <p:nvPr/>
          </p:nvSpPr>
          <p:spPr bwMode="auto">
            <a:xfrm>
              <a:off x="228" y="579"/>
              <a:ext cx="357" cy="5"/>
            </a:xfrm>
            <a:custGeom>
              <a:avLst/>
              <a:gdLst/>
              <a:ahLst/>
              <a:cxnLst>
                <a:cxn ang="0">
                  <a:pos x="1416" y="0"/>
                </a:cxn>
                <a:cxn ang="0">
                  <a:pos x="1427" y="26"/>
                </a:cxn>
                <a:cxn ang="0">
                  <a:pos x="11" y="26"/>
                </a:cxn>
                <a:cxn ang="0">
                  <a:pos x="7" y="25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1416" y="0"/>
                </a:cxn>
              </a:cxnLst>
              <a:rect l="0" t="0" r="r" b="b"/>
              <a:pathLst>
                <a:path w="1427" h="26">
                  <a:moveTo>
                    <a:pt x="1416" y="0"/>
                  </a:moveTo>
                  <a:lnTo>
                    <a:pt x="1427" y="26"/>
                  </a:lnTo>
                  <a:lnTo>
                    <a:pt x="11" y="26"/>
                  </a:lnTo>
                  <a:lnTo>
                    <a:pt x="7" y="25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1416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426"/>
            <p:cNvSpPr>
              <a:spLocks/>
            </p:cNvSpPr>
            <p:nvPr/>
          </p:nvSpPr>
          <p:spPr bwMode="auto">
            <a:xfrm>
              <a:off x="227" y="446"/>
              <a:ext cx="6" cy="136"/>
            </a:xfrm>
            <a:custGeom>
              <a:avLst/>
              <a:gdLst/>
              <a:ahLst/>
              <a:cxnLst>
                <a:cxn ang="0">
                  <a:pos x="24" y="666"/>
                </a:cxn>
                <a:cxn ang="0">
                  <a:pos x="2" y="680"/>
                </a:cxn>
                <a:cxn ang="0">
                  <a:pos x="0" y="14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22" y="27"/>
                </a:cxn>
                <a:cxn ang="0">
                  <a:pos x="24" y="666"/>
                </a:cxn>
              </a:cxnLst>
              <a:rect l="0" t="0" r="r" b="b"/>
              <a:pathLst>
                <a:path w="24" h="680">
                  <a:moveTo>
                    <a:pt x="24" y="666"/>
                  </a:moveTo>
                  <a:lnTo>
                    <a:pt x="2" y="680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5"/>
                  </a:lnTo>
                  <a:lnTo>
                    <a:pt x="7" y="1"/>
                  </a:lnTo>
                  <a:lnTo>
                    <a:pt x="11" y="0"/>
                  </a:lnTo>
                  <a:lnTo>
                    <a:pt x="22" y="27"/>
                  </a:lnTo>
                  <a:lnTo>
                    <a:pt x="24" y="66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427"/>
            <p:cNvSpPr>
              <a:spLocks/>
            </p:cNvSpPr>
            <p:nvPr/>
          </p:nvSpPr>
          <p:spPr bwMode="auto">
            <a:xfrm>
              <a:off x="230" y="640"/>
              <a:ext cx="354" cy="361"/>
            </a:xfrm>
            <a:custGeom>
              <a:avLst/>
              <a:gdLst/>
              <a:ahLst/>
              <a:cxnLst>
                <a:cxn ang="0">
                  <a:pos x="1416" y="1802"/>
                </a:cxn>
                <a:cxn ang="0">
                  <a:pos x="860" y="1802"/>
                </a:cxn>
                <a:cxn ang="0">
                  <a:pos x="860" y="659"/>
                </a:cxn>
                <a:cxn ang="0">
                  <a:pos x="0" y="659"/>
                </a:cxn>
                <a:cxn ang="0">
                  <a:pos x="2" y="3"/>
                </a:cxn>
                <a:cxn ang="0">
                  <a:pos x="1416" y="0"/>
                </a:cxn>
                <a:cxn ang="0">
                  <a:pos x="1416" y="1802"/>
                </a:cxn>
              </a:cxnLst>
              <a:rect l="0" t="0" r="r" b="b"/>
              <a:pathLst>
                <a:path w="1416" h="1802">
                  <a:moveTo>
                    <a:pt x="1416" y="1802"/>
                  </a:moveTo>
                  <a:lnTo>
                    <a:pt x="860" y="1802"/>
                  </a:lnTo>
                  <a:lnTo>
                    <a:pt x="860" y="659"/>
                  </a:lnTo>
                  <a:lnTo>
                    <a:pt x="0" y="659"/>
                  </a:lnTo>
                  <a:lnTo>
                    <a:pt x="2" y="3"/>
                  </a:lnTo>
                  <a:lnTo>
                    <a:pt x="1416" y="0"/>
                  </a:lnTo>
                  <a:lnTo>
                    <a:pt x="1416" y="180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428"/>
            <p:cNvSpPr>
              <a:spLocks/>
            </p:cNvSpPr>
            <p:nvPr/>
          </p:nvSpPr>
          <p:spPr bwMode="auto">
            <a:xfrm>
              <a:off x="442" y="769"/>
              <a:ext cx="6" cy="232"/>
            </a:xfrm>
            <a:custGeom>
              <a:avLst/>
              <a:gdLst/>
              <a:ahLst/>
              <a:cxnLst>
                <a:cxn ang="0">
                  <a:pos x="21" y="1143"/>
                </a:cxn>
                <a:cxn ang="0">
                  <a:pos x="0" y="1157"/>
                </a:cxn>
                <a:cxn ang="0">
                  <a:pos x="0" y="26"/>
                </a:cxn>
                <a:cxn ang="0">
                  <a:pos x="10" y="0"/>
                </a:cxn>
                <a:cxn ang="0">
                  <a:pos x="14" y="2"/>
                </a:cxn>
                <a:cxn ang="0">
                  <a:pos x="18" y="4"/>
                </a:cxn>
                <a:cxn ang="0">
                  <a:pos x="20" y="9"/>
                </a:cxn>
                <a:cxn ang="0">
                  <a:pos x="21" y="14"/>
                </a:cxn>
                <a:cxn ang="0">
                  <a:pos x="21" y="1143"/>
                </a:cxn>
              </a:cxnLst>
              <a:rect l="0" t="0" r="r" b="b"/>
              <a:pathLst>
                <a:path w="21" h="1157">
                  <a:moveTo>
                    <a:pt x="21" y="1143"/>
                  </a:moveTo>
                  <a:lnTo>
                    <a:pt x="0" y="1157"/>
                  </a:lnTo>
                  <a:lnTo>
                    <a:pt x="0" y="26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8" y="4"/>
                  </a:lnTo>
                  <a:lnTo>
                    <a:pt x="20" y="9"/>
                  </a:lnTo>
                  <a:lnTo>
                    <a:pt x="21" y="14"/>
                  </a:lnTo>
                  <a:lnTo>
                    <a:pt x="21" y="114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429"/>
            <p:cNvSpPr>
              <a:spLocks/>
            </p:cNvSpPr>
            <p:nvPr/>
          </p:nvSpPr>
          <p:spPr bwMode="auto">
            <a:xfrm>
              <a:off x="227" y="769"/>
              <a:ext cx="218" cy="6"/>
            </a:xfrm>
            <a:custGeom>
              <a:avLst/>
              <a:gdLst/>
              <a:ahLst/>
              <a:cxnLst>
                <a:cxn ang="0">
                  <a:pos x="871" y="0"/>
                </a:cxn>
                <a:cxn ang="0">
                  <a:pos x="861" y="26"/>
                </a:cxn>
                <a:cxn ang="0">
                  <a:pos x="11" y="26"/>
                </a:cxn>
                <a:cxn ang="0">
                  <a:pos x="7" y="26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2" y="0"/>
                </a:cxn>
                <a:cxn ang="0">
                  <a:pos x="871" y="0"/>
                </a:cxn>
              </a:cxnLst>
              <a:rect l="0" t="0" r="r" b="b"/>
              <a:pathLst>
                <a:path w="871" h="26">
                  <a:moveTo>
                    <a:pt x="871" y="0"/>
                  </a:moveTo>
                  <a:lnTo>
                    <a:pt x="861" y="26"/>
                  </a:lnTo>
                  <a:lnTo>
                    <a:pt x="11" y="26"/>
                  </a:lnTo>
                  <a:lnTo>
                    <a:pt x="7" y="26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2" y="0"/>
                  </a:lnTo>
                  <a:lnTo>
                    <a:pt x="871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430"/>
            <p:cNvSpPr>
              <a:spLocks/>
            </p:cNvSpPr>
            <p:nvPr/>
          </p:nvSpPr>
          <p:spPr bwMode="auto">
            <a:xfrm>
              <a:off x="227" y="638"/>
              <a:ext cx="6" cy="134"/>
            </a:xfrm>
            <a:custGeom>
              <a:avLst/>
              <a:gdLst/>
              <a:ahLst/>
              <a:cxnLst>
                <a:cxn ang="0">
                  <a:pos x="22" y="656"/>
                </a:cxn>
                <a:cxn ang="0">
                  <a:pos x="0" y="670"/>
                </a:cxn>
                <a:cxn ang="0">
                  <a:pos x="2" y="14"/>
                </a:cxn>
                <a:cxn ang="0">
                  <a:pos x="3" y="8"/>
                </a:cxn>
                <a:cxn ang="0">
                  <a:pos x="5" y="4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24" y="26"/>
                </a:cxn>
                <a:cxn ang="0">
                  <a:pos x="22" y="656"/>
                </a:cxn>
              </a:cxnLst>
              <a:rect l="0" t="0" r="r" b="b"/>
              <a:pathLst>
                <a:path w="24" h="670">
                  <a:moveTo>
                    <a:pt x="22" y="656"/>
                  </a:moveTo>
                  <a:lnTo>
                    <a:pt x="0" y="670"/>
                  </a:lnTo>
                  <a:lnTo>
                    <a:pt x="2" y="14"/>
                  </a:lnTo>
                  <a:lnTo>
                    <a:pt x="3" y="8"/>
                  </a:lnTo>
                  <a:lnTo>
                    <a:pt x="5" y="4"/>
                  </a:lnTo>
                  <a:lnTo>
                    <a:pt x="9" y="1"/>
                  </a:lnTo>
                  <a:lnTo>
                    <a:pt x="13" y="0"/>
                  </a:lnTo>
                  <a:lnTo>
                    <a:pt x="24" y="26"/>
                  </a:lnTo>
                  <a:lnTo>
                    <a:pt x="22" y="656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431"/>
            <p:cNvSpPr>
              <a:spLocks/>
            </p:cNvSpPr>
            <p:nvPr/>
          </p:nvSpPr>
          <p:spPr bwMode="auto">
            <a:xfrm>
              <a:off x="230" y="638"/>
              <a:ext cx="357" cy="5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2"/>
                </a:cxn>
                <a:cxn ang="0">
                  <a:pos x="1414" y="0"/>
                </a:cxn>
                <a:cxn ang="0">
                  <a:pos x="1419" y="1"/>
                </a:cxn>
                <a:cxn ang="0">
                  <a:pos x="1422" y="3"/>
                </a:cxn>
                <a:cxn ang="0">
                  <a:pos x="1425" y="8"/>
                </a:cxn>
                <a:cxn ang="0">
                  <a:pos x="1425" y="13"/>
                </a:cxn>
                <a:cxn ang="0">
                  <a:pos x="1403" y="26"/>
                </a:cxn>
                <a:cxn ang="0">
                  <a:pos x="11" y="28"/>
                </a:cxn>
              </a:cxnLst>
              <a:rect l="0" t="0" r="r" b="b"/>
              <a:pathLst>
                <a:path w="1425" h="28">
                  <a:moveTo>
                    <a:pt x="11" y="28"/>
                  </a:moveTo>
                  <a:lnTo>
                    <a:pt x="0" y="2"/>
                  </a:lnTo>
                  <a:lnTo>
                    <a:pt x="1414" y="0"/>
                  </a:lnTo>
                  <a:lnTo>
                    <a:pt x="1419" y="1"/>
                  </a:lnTo>
                  <a:lnTo>
                    <a:pt x="1422" y="3"/>
                  </a:lnTo>
                  <a:lnTo>
                    <a:pt x="1425" y="8"/>
                  </a:lnTo>
                  <a:lnTo>
                    <a:pt x="1425" y="13"/>
                  </a:lnTo>
                  <a:lnTo>
                    <a:pt x="1403" y="26"/>
                  </a:lnTo>
                  <a:lnTo>
                    <a:pt x="11" y="28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432"/>
            <p:cNvSpPr>
              <a:spLocks/>
            </p:cNvSpPr>
            <p:nvPr/>
          </p:nvSpPr>
          <p:spPr bwMode="auto">
            <a:xfrm>
              <a:off x="581" y="640"/>
              <a:ext cx="6" cy="363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2" y="0"/>
                </a:cxn>
                <a:cxn ang="0">
                  <a:pos x="22" y="1802"/>
                </a:cxn>
                <a:cxn ang="0">
                  <a:pos x="22" y="1807"/>
                </a:cxn>
                <a:cxn ang="0">
                  <a:pos x="19" y="1811"/>
                </a:cxn>
                <a:cxn ang="0">
                  <a:pos x="16" y="1813"/>
                </a:cxn>
                <a:cxn ang="0">
                  <a:pos x="11" y="1814"/>
                </a:cxn>
                <a:cxn ang="0">
                  <a:pos x="0" y="1788"/>
                </a:cxn>
                <a:cxn ang="0">
                  <a:pos x="0" y="13"/>
                </a:cxn>
              </a:cxnLst>
              <a:rect l="0" t="0" r="r" b="b"/>
              <a:pathLst>
                <a:path w="22" h="1814">
                  <a:moveTo>
                    <a:pt x="0" y="13"/>
                  </a:moveTo>
                  <a:lnTo>
                    <a:pt x="22" y="0"/>
                  </a:lnTo>
                  <a:lnTo>
                    <a:pt x="22" y="1802"/>
                  </a:lnTo>
                  <a:lnTo>
                    <a:pt x="22" y="1807"/>
                  </a:lnTo>
                  <a:lnTo>
                    <a:pt x="19" y="1811"/>
                  </a:lnTo>
                  <a:lnTo>
                    <a:pt x="16" y="1813"/>
                  </a:lnTo>
                  <a:lnTo>
                    <a:pt x="11" y="1814"/>
                  </a:lnTo>
                  <a:lnTo>
                    <a:pt x="0" y="1788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433"/>
            <p:cNvSpPr>
              <a:spLocks/>
            </p:cNvSpPr>
            <p:nvPr/>
          </p:nvSpPr>
          <p:spPr bwMode="auto">
            <a:xfrm>
              <a:off x="442" y="998"/>
              <a:ext cx="142" cy="5"/>
            </a:xfrm>
            <a:custGeom>
              <a:avLst/>
              <a:gdLst/>
              <a:ahLst/>
              <a:cxnLst>
                <a:cxn ang="0">
                  <a:pos x="555" y="0"/>
                </a:cxn>
                <a:cxn ang="0">
                  <a:pos x="566" y="26"/>
                </a:cxn>
                <a:cxn ang="0">
                  <a:pos x="10" y="26"/>
                </a:cxn>
                <a:cxn ang="0">
                  <a:pos x="6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4"/>
                </a:cxn>
                <a:cxn ang="0">
                  <a:pos x="21" y="0"/>
                </a:cxn>
                <a:cxn ang="0">
                  <a:pos x="555" y="0"/>
                </a:cxn>
              </a:cxnLst>
              <a:rect l="0" t="0" r="r" b="b"/>
              <a:pathLst>
                <a:path w="566" h="26">
                  <a:moveTo>
                    <a:pt x="555" y="0"/>
                  </a:moveTo>
                  <a:lnTo>
                    <a:pt x="566" y="26"/>
                  </a:lnTo>
                  <a:lnTo>
                    <a:pt x="10" y="26"/>
                  </a:lnTo>
                  <a:lnTo>
                    <a:pt x="6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21" y="0"/>
                  </a:lnTo>
                  <a:lnTo>
                    <a:pt x="555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4" name="Rectangle 433"/>
          <p:cNvSpPr/>
          <p:nvPr/>
        </p:nvSpPr>
        <p:spPr>
          <a:xfrm>
            <a:off x="7467600" y="6400800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ja-JP" sz="900" b="1" dirty="0" smtClean="0">
                <a:latin typeface="Times New Roman" pitchFamily="18" charset="0"/>
              </a:rPr>
              <a:t>CENTRUL REGIONAL DE</a:t>
            </a:r>
            <a:r>
              <a:rPr lang="en-US" altLang="ja-JP" sz="900" b="1" dirty="0" smtClean="0">
                <a:latin typeface="Times New Roman" pitchFamily="18" charset="0"/>
                <a:ea typeface="ＭＳ Ｐゴシック" charset="-128"/>
              </a:rPr>
              <a:t>                                                                                         </a:t>
            </a:r>
            <a:r>
              <a:rPr lang="ro-RO" altLang="ja-JP" sz="900" b="1" dirty="0" smtClean="0">
                <a:latin typeface="Times New Roman" pitchFamily="18" charset="0"/>
              </a:rPr>
              <a:t>SĂNĂTATE PUBLICĂ </a:t>
            </a:r>
            <a:r>
              <a:rPr lang="en-US" altLang="ja-JP" sz="900" b="1" dirty="0" smtClean="0">
                <a:latin typeface="Times New Roman" pitchFamily="18" charset="0"/>
              </a:rPr>
              <a:t>   </a:t>
            </a:r>
            <a:r>
              <a:rPr lang="ro-RO" altLang="ja-JP" sz="900" b="1" dirty="0" smtClean="0">
                <a:latin typeface="Times New Roman" pitchFamily="18" charset="0"/>
              </a:rPr>
              <a:t>IAŞI</a:t>
            </a:r>
            <a:endParaRPr lang="en-US" sz="900" b="1" dirty="0">
              <a:latin typeface="Times New Roman" pitchFamily="18" charset="0"/>
            </a:endParaRPr>
          </a:p>
        </p:txBody>
      </p:sp>
      <p:sp>
        <p:nvSpPr>
          <p:cNvPr id="435" name="Rectangle 434"/>
          <p:cNvSpPr/>
          <p:nvPr/>
        </p:nvSpPr>
        <p:spPr>
          <a:xfrm>
            <a:off x="838200" y="2133600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sz="36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36" name="Rectangle 435"/>
          <p:cNvSpPr/>
          <p:nvPr/>
        </p:nvSpPr>
        <p:spPr>
          <a:xfrm>
            <a:off x="3235324" y="4343400"/>
            <a:ext cx="278313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endParaRPr lang="ro-RO" sz="3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24 </a:t>
            </a:r>
            <a:r>
              <a:rPr lang="en-US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martie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2016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ctr"/>
            <a:endParaRPr 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7" name="Rectangle 436"/>
          <p:cNvSpPr/>
          <p:nvPr/>
        </p:nvSpPr>
        <p:spPr>
          <a:xfrm>
            <a:off x="251520" y="170080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 TUBERCULOZA.</a:t>
            </a: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TRATEAZ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TUBERCULOZA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LUCR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MPREUN</a:t>
            </a:r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PENTRU </a:t>
            </a:r>
            <a:endParaRPr lang="ro-RO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ELIMINA TUBERCULOZA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8" name="Rectangle 437"/>
          <p:cNvSpPr/>
          <p:nvPr/>
        </p:nvSpPr>
        <p:spPr>
          <a:xfrm>
            <a:off x="539552" y="5445224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 MONDIALĂ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ÎMPOTRIVA TUBERCULOZEI </a:t>
            </a:r>
            <a:endParaRPr lang="en-US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Emilia Alexandru</dc:creator>
  <cp:lastModifiedBy>user</cp:lastModifiedBy>
  <cp:revision>1</cp:revision>
  <dcterms:created xsi:type="dcterms:W3CDTF">2006-08-16T00:00:00Z</dcterms:created>
  <dcterms:modified xsi:type="dcterms:W3CDTF">2016-02-01T07:25:33Z</dcterms:modified>
</cp:coreProperties>
</file>